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8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ppt/notesSlides/notesSlide9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  <p:sldMasterId id="2147483661" r:id="rId6"/>
    <p:sldMasterId id="2147483684" r:id="rId7"/>
    <p:sldMasterId id="2147483696" r:id="rId8"/>
  </p:sldMasterIdLst>
  <p:notesMasterIdLst>
    <p:notesMasterId r:id="rId31"/>
  </p:notesMasterIdLst>
  <p:sldIdLst>
    <p:sldId id="256" r:id="rId9"/>
    <p:sldId id="363" r:id="rId10"/>
    <p:sldId id="366" r:id="rId11"/>
    <p:sldId id="368" r:id="rId12"/>
    <p:sldId id="375" r:id="rId13"/>
    <p:sldId id="546" r:id="rId14"/>
    <p:sldId id="541" r:id="rId15"/>
    <p:sldId id="318" r:id="rId16"/>
    <p:sldId id="552" r:id="rId17"/>
    <p:sldId id="564" r:id="rId18"/>
    <p:sldId id="566" r:id="rId19"/>
    <p:sldId id="554" r:id="rId20"/>
    <p:sldId id="534" r:id="rId21"/>
    <p:sldId id="568" r:id="rId22"/>
    <p:sldId id="569" r:id="rId23"/>
    <p:sldId id="556" r:id="rId24"/>
    <p:sldId id="574" r:id="rId25"/>
    <p:sldId id="392" r:id="rId26"/>
    <p:sldId id="571" r:id="rId27"/>
    <p:sldId id="538" r:id="rId28"/>
    <p:sldId id="389" r:id="rId29"/>
    <p:sldId id="377" r:id="rId30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DC5648C-7FED-047F-69A1-9512F8155D74}" name="Caroline Hargrave" initials="CH" userId="S::caroline.hargrave@buckslep.co.uk::b8f2e569-4c81-4f9d-96cf-9b35a10b6345" providerId="AD"/>
  <p188:author id="{B761B9A0-D091-989D-5ADD-0C111406975E}" name="James Moorhouse" initials="JM" userId="S::james.moorhouse@btvlep.co.uk::52c77cd9-d034-4c34-a84a-9452b75c1451" providerId="AD"/>
  <p188:author id="{5C4894CC-0C35-0B6C-EBBF-4BEEBED18C1B}" name="Saad Ehsan" initials="SE" userId="S::Saad.Ehsan@buckslep.co.uk::2a3e375b-0d84-42d1-99eb-b9c1a4dee999" providerId="AD"/>
  <p188:author id="{72E060D0-387D-5677-207F-BAF90EBED80C}" name="Ian Barham" initials="IB" userId="S::ian@buckslep.co.uk::1eeb3deb-24bf-458a-887d-940a237ecd61" providerId="AD"/>
  <p188:author id="{48B253FE-2DD4-119B-6035-933313904A13}" name="Saad Ehsan" initials="SE" userId="S::saad.ehsan@buckslep.co.uk::2a3e375b-0d84-42d1-99eb-b9c1a4dee99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965"/>
    <a:srgbClr val="F58021"/>
    <a:srgbClr val="92298E"/>
    <a:srgbClr val="B5D1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CBEC30E-A3BD-4831-A78C-9E683927B3D6}" v="30" dt="2023-03-01T12:41:30.62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5050" autoAdjust="0"/>
  </p:normalViewPr>
  <p:slideViewPr>
    <p:cSldViewPr snapToGrid="0">
      <p:cViewPr varScale="1">
        <p:scale>
          <a:sx n="73" d="100"/>
          <a:sy n="73" d="100"/>
        </p:scale>
        <p:origin x="1738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0" d="100"/>
          <a:sy n="60" d="100"/>
        </p:scale>
        <p:origin x="3274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4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slide" Target="slides/slide18.xml"/><Relationship Id="rId3" Type="http://schemas.openxmlformats.org/officeDocument/2006/relationships/customXml" Target="../customXml/item3.xml"/><Relationship Id="rId21" Type="http://schemas.openxmlformats.org/officeDocument/2006/relationships/slide" Target="slides/slide13.xml"/><Relationship Id="rId34" Type="http://schemas.openxmlformats.org/officeDocument/2006/relationships/theme" Target="theme/theme1.xml"/><Relationship Id="rId7" Type="http://schemas.openxmlformats.org/officeDocument/2006/relationships/slideMaster" Target="slideMasters/slideMaster3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slide" Target="slides/slide17.xml"/><Relationship Id="rId33" Type="http://schemas.openxmlformats.org/officeDocument/2006/relationships/viewProps" Target="viewProps.xml"/><Relationship Id="rId38" Type="http://schemas.microsoft.com/office/2018/10/relationships/authors" Target="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29" Type="http://schemas.openxmlformats.org/officeDocument/2006/relationships/slide" Target="slides/slide2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3.xml"/><Relationship Id="rId24" Type="http://schemas.openxmlformats.org/officeDocument/2006/relationships/slide" Target="slides/slide16.xml"/><Relationship Id="rId32" Type="http://schemas.openxmlformats.org/officeDocument/2006/relationships/presProps" Target="presProps.xml"/><Relationship Id="rId37" Type="http://schemas.microsoft.com/office/2015/10/relationships/revisionInfo" Target="revisionInfo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7.xml"/><Relationship Id="rId23" Type="http://schemas.openxmlformats.org/officeDocument/2006/relationships/slide" Target="slides/slide15.xml"/><Relationship Id="rId28" Type="http://schemas.openxmlformats.org/officeDocument/2006/relationships/slide" Target="slides/slide20.xml"/><Relationship Id="rId36" Type="http://schemas.microsoft.com/office/2016/11/relationships/changesInfo" Target="changesInfos/changesInfo1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31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slide" Target="slides/slide19.xml"/><Relationship Id="rId30" Type="http://schemas.openxmlformats.org/officeDocument/2006/relationships/slide" Target="slides/slide22.xml"/><Relationship Id="rId35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roline Hargrave" userId="S::caroline.hargrave@buckslep.co.uk::b8f2e569-4c81-4f9d-96cf-9b35a10b6345" providerId="AD" clId="Web-{A4BC685E-59C6-7029-8CE7-E64B9F0AAAF1}"/>
    <pc:docChg chg="modSld">
      <pc:chgData name="Caroline Hargrave" userId="S::caroline.hargrave@buckslep.co.uk::b8f2e569-4c81-4f9d-96cf-9b35a10b6345" providerId="AD" clId="Web-{A4BC685E-59C6-7029-8CE7-E64B9F0AAAF1}" dt="2023-02-27T16:30:45.451" v="6" actId="20577"/>
      <pc:docMkLst>
        <pc:docMk/>
      </pc:docMkLst>
      <pc:sldChg chg="modSp">
        <pc:chgData name="Caroline Hargrave" userId="S::caroline.hargrave@buckslep.co.uk::b8f2e569-4c81-4f9d-96cf-9b35a10b6345" providerId="AD" clId="Web-{A4BC685E-59C6-7029-8CE7-E64B9F0AAAF1}" dt="2023-02-27T16:30:45.451" v="6" actId="20577"/>
        <pc:sldMkLst>
          <pc:docMk/>
          <pc:sldMk cId="505550667" sldId="390"/>
        </pc:sldMkLst>
        <pc:spChg chg="mod">
          <ac:chgData name="Caroline Hargrave" userId="S::caroline.hargrave@buckslep.co.uk::b8f2e569-4c81-4f9d-96cf-9b35a10b6345" providerId="AD" clId="Web-{A4BC685E-59C6-7029-8CE7-E64B9F0AAAF1}" dt="2023-02-27T16:30:45.451" v="6" actId="20577"/>
          <ac:spMkLst>
            <pc:docMk/>
            <pc:sldMk cId="505550667" sldId="390"/>
            <ac:spMk id="2" creationId="{9CD8D1C2-0B16-27D8-4110-5F30E9BFFD3C}"/>
          </ac:spMkLst>
        </pc:spChg>
      </pc:sldChg>
      <pc:sldChg chg="modSp">
        <pc:chgData name="Caroline Hargrave" userId="S::caroline.hargrave@buckslep.co.uk::b8f2e569-4c81-4f9d-96cf-9b35a10b6345" providerId="AD" clId="Web-{A4BC685E-59C6-7029-8CE7-E64B9F0AAAF1}" dt="2023-02-27T16:30:07.401" v="3" actId="20577"/>
        <pc:sldMkLst>
          <pc:docMk/>
          <pc:sldMk cId="1546766974" sldId="391"/>
        </pc:sldMkLst>
        <pc:spChg chg="mod">
          <ac:chgData name="Caroline Hargrave" userId="S::caroline.hargrave@buckslep.co.uk::b8f2e569-4c81-4f9d-96cf-9b35a10b6345" providerId="AD" clId="Web-{A4BC685E-59C6-7029-8CE7-E64B9F0AAAF1}" dt="2023-02-27T16:30:07.401" v="3" actId="20577"/>
          <ac:spMkLst>
            <pc:docMk/>
            <pc:sldMk cId="1546766974" sldId="391"/>
            <ac:spMk id="2" creationId="{AC0F2E24-F764-027F-0424-3AC76620482C}"/>
          </ac:spMkLst>
        </pc:spChg>
      </pc:sldChg>
      <pc:sldChg chg="modCm">
        <pc:chgData name="Caroline Hargrave" userId="S::caroline.hargrave@buckslep.co.uk::b8f2e569-4c81-4f9d-96cf-9b35a10b6345" providerId="AD" clId="Web-{A4BC685E-59C6-7029-8CE7-E64B9F0AAAF1}" dt="2023-02-27T16:22:03.308" v="1"/>
        <pc:sldMkLst>
          <pc:docMk/>
          <pc:sldMk cId="3006583083" sldId="541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Caroline Hargrave" userId="S::caroline.hargrave@buckslep.co.uk::b8f2e569-4c81-4f9d-96cf-9b35a10b6345" providerId="AD" clId="Web-{A4BC685E-59C6-7029-8CE7-E64B9F0AAAF1}" dt="2023-02-27T16:22:03.308" v="1"/>
              <pc2:cmMkLst xmlns:pc2="http://schemas.microsoft.com/office/powerpoint/2019/9/main/command">
                <pc:docMk/>
                <pc:sldMk cId="3006583083" sldId="541"/>
                <pc2:cmMk id="{2D8E3CC9-6044-4354-9DD6-46FCDD061624}"/>
              </pc2:cmMkLst>
              <pc226:cmRplyChg chg="add">
                <pc226:chgData name="Caroline Hargrave" userId="S::caroline.hargrave@buckslep.co.uk::b8f2e569-4c81-4f9d-96cf-9b35a10b6345" providerId="AD" clId="Web-{A4BC685E-59C6-7029-8CE7-E64B9F0AAAF1}" dt="2023-02-27T16:22:03.308" v="1"/>
                <pc2:cmRplyMkLst xmlns:pc2="http://schemas.microsoft.com/office/powerpoint/2019/9/main/command">
                  <pc:docMk/>
                  <pc:sldMk cId="3006583083" sldId="541"/>
                  <pc2:cmMk id="{2D8E3CC9-6044-4354-9DD6-46FCDD061624}"/>
                  <pc2:cmRplyMk id="{D675F8D1-2D05-427F-A43D-C52588482BB5}"/>
                </pc2:cmRplyMkLst>
              </pc226:cmRplyChg>
            </pc226:cmChg>
          </p:ext>
        </pc:extLst>
      </pc:sldChg>
    </pc:docChg>
  </pc:docChgLst>
  <pc:docChgLst>
    <pc:chgData name="James Moorhouse" userId="S::james.moorhouse@btvlep.co.uk::52c77cd9-d034-4c34-a84a-9452b75c1451" providerId="AD" clId="Web-{357B5E64-A5D3-9407-3FF3-55EAC4995A28}"/>
    <pc:docChg chg="">
      <pc:chgData name="James Moorhouse" userId="S::james.moorhouse@btvlep.co.uk::52c77cd9-d034-4c34-a84a-9452b75c1451" providerId="AD" clId="Web-{357B5E64-A5D3-9407-3FF3-55EAC4995A28}" dt="2023-02-28T09:30:25.031" v="0"/>
      <pc:docMkLst>
        <pc:docMk/>
      </pc:docMkLst>
      <pc:sldChg chg="addCm">
        <pc:chgData name="James Moorhouse" userId="S::james.moorhouse@btvlep.co.uk::52c77cd9-d034-4c34-a84a-9452b75c1451" providerId="AD" clId="Web-{357B5E64-A5D3-9407-3FF3-55EAC4995A28}" dt="2023-02-28T09:30:25.031" v="0"/>
        <pc:sldMkLst>
          <pc:docMk/>
          <pc:sldMk cId="2360136933" sldId="562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James Moorhouse" userId="S::james.moorhouse@btvlep.co.uk::52c77cd9-d034-4c34-a84a-9452b75c1451" providerId="AD" clId="Web-{357B5E64-A5D3-9407-3FF3-55EAC4995A28}" dt="2023-02-28T09:30:25.031" v="0"/>
              <pc2:cmMkLst xmlns:pc2="http://schemas.microsoft.com/office/powerpoint/2019/9/main/command">
                <pc:docMk/>
                <pc:sldMk cId="2360136933" sldId="562"/>
                <pc2:cmMk id="{BE5AA5BE-5D3B-468A-8C0E-18E6956ACCC9}"/>
              </pc2:cmMkLst>
            </pc226:cmChg>
          </p:ext>
        </pc:extLst>
      </pc:sldChg>
    </pc:docChg>
  </pc:docChgLst>
  <pc:docChgLst>
    <pc:chgData name="Caroline Hargrave" userId="S::caroline.hargrave@buckslep.co.uk::b8f2e569-4c81-4f9d-96cf-9b35a10b6345" providerId="AD" clId="Web-{5A9CFCC5-303A-13A3-CD77-BAF8761995B2}"/>
    <pc:docChg chg="addSld delSld modSld sldOrd">
      <pc:chgData name="Caroline Hargrave" userId="S::caroline.hargrave@buckslep.co.uk::b8f2e569-4c81-4f9d-96cf-9b35a10b6345" providerId="AD" clId="Web-{5A9CFCC5-303A-13A3-CD77-BAF8761995B2}" dt="2023-02-27T19:52:48.429" v="1515"/>
      <pc:docMkLst>
        <pc:docMk/>
      </pc:docMkLst>
      <pc:sldChg chg="modSp del">
        <pc:chgData name="Caroline Hargrave" userId="S::caroline.hargrave@buckslep.co.uk::b8f2e569-4c81-4f9d-96cf-9b35a10b6345" providerId="AD" clId="Web-{5A9CFCC5-303A-13A3-CD77-BAF8761995B2}" dt="2023-02-27T19:26:01.568" v="1093"/>
        <pc:sldMkLst>
          <pc:docMk/>
          <pc:sldMk cId="3210093931" sldId="273"/>
        </pc:sldMkLst>
        <pc:spChg chg="mod">
          <ac:chgData name="Caroline Hargrave" userId="S::caroline.hargrave@buckslep.co.uk::b8f2e569-4c81-4f9d-96cf-9b35a10b6345" providerId="AD" clId="Web-{5A9CFCC5-303A-13A3-CD77-BAF8761995B2}" dt="2023-02-27T19:22:10.874" v="919" actId="20577"/>
          <ac:spMkLst>
            <pc:docMk/>
            <pc:sldMk cId="3210093931" sldId="273"/>
            <ac:spMk id="2" creationId="{CB01AD13-46F8-488E-9490-00E0FF001E09}"/>
          </ac:spMkLst>
        </pc:spChg>
      </pc:sldChg>
      <pc:sldChg chg="del">
        <pc:chgData name="Caroline Hargrave" userId="S::caroline.hargrave@buckslep.co.uk::b8f2e569-4c81-4f9d-96cf-9b35a10b6345" providerId="AD" clId="Web-{5A9CFCC5-303A-13A3-CD77-BAF8761995B2}" dt="2023-02-27T19:20:31.948" v="886"/>
        <pc:sldMkLst>
          <pc:docMk/>
          <pc:sldMk cId="2486606396" sldId="381"/>
        </pc:sldMkLst>
      </pc:sldChg>
      <pc:sldChg chg="ord">
        <pc:chgData name="Caroline Hargrave" userId="S::caroline.hargrave@buckslep.co.uk::b8f2e569-4c81-4f9d-96cf-9b35a10b6345" providerId="AD" clId="Web-{5A9CFCC5-303A-13A3-CD77-BAF8761995B2}" dt="2023-02-27T19:27:30.523" v="1144"/>
        <pc:sldMkLst>
          <pc:docMk/>
          <pc:sldMk cId="505550667" sldId="390"/>
        </pc:sldMkLst>
      </pc:sldChg>
      <pc:sldChg chg="modSp ord">
        <pc:chgData name="Caroline Hargrave" userId="S::caroline.hargrave@buckslep.co.uk::b8f2e569-4c81-4f9d-96cf-9b35a10b6345" providerId="AD" clId="Web-{5A9CFCC5-303A-13A3-CD77-BAF8761995B2}" dt="2023-02-27T19:28:23.118" v="1159" actId="20577"/>
        <pc:sldMkLst>
          <pc:docMk/>
          <pc:sldMk cId="1546766974" sldId="391"/>
        </pc:sldMkLst>
        <pc:spChg chg="mod">
          <ac:chgData name="Caroline Hargrave" userId="S::caroline.hargrave@buckslep.co.uk::b8f2e569-4c81-4f9d-96cf-9b35a10b6345" providerId="AD" clId="Web-{5A9CFCC5-303A-13A3-CD77-BAF8761995B2}" dt="2023-02-27T19:28:23.118" v="1159" actId="20577"/>
          <ac:spMkLst>
            <pc:docMk/>
            <pc:sldMk cId="1546766974" sldId="391"/>
            <ac:spMk id="2" creationId="{AC0F2E24-F764-027F-0424-3AC76620482C}"/>
          </ac:spMkLst>
        </pc:spChg>
      </pc:sldChg>
      <pc:sldChg chg="modSp">
        <pc:chgData name="Caroline Hargrave" userId="S::caroline.hargrave@buckslep.co.uk::b8f2e569-4c81-4f9d-96cf-9b35a10b6345" providerId="AD" clId="Web-{5A9CFCC5-303A-13A3-CD77-BAF8761995B2}" dt="2023-02-27T19:51:39.912" v="1492" actId="20577"/>
        <pc:sldMkLst>
          <pc:docMk/>
          <pc:sldMk cId="2815389759" sldId="392"/>
        </pc:sldMkLst>
        <pc:spChg chg="mod">
          <ac:chgData name="Caroline Hargrave" userId="S::caroline.hargrave@buckslep.co.uk::b8f2e569-4c81-4f9d-96cf-9b35a10b6345" providerId="AD" clId="Web-{5A9CFCC5-303A-13A3-CD77-BAF8761995B2}" dt="2023-02-27T19:51:39.912" v="1492" actId="20577"/>
          <ac:spMkLst>
            <pc:docMk/>
            <pc:sldMk cId="2815389759" sldId="392"/>
            <ac:spMk id="2" creationId="{D816E125-133C-5625-78C7-CC47415E22C9}"/>
          </ac:spMkLst>
        </pc:spChg>
      </pc:sldChg>
      <pc:sldChg chg="modSp">
        <pc:chgData name="Caroline Hargrave" userId="S::caroline.hargrave@buckslep.co.uk::b8f2e569-4c81-4f9d-96cf-9b35a10b6345" providerId="AD" clId="Web-{5A9CFCC5-303A-13A3-CD77-BAF8761995B2}" dt="2023-02-27T19:21:27.340" v="911" actId="20577"/>
        <pc:sldMkLst>
          <pc:docMk/>
          <pc:sldMk cId="3275781614" sldId="546"/>
        </pc:sldMkLst>
        <pc:spChg chg="mod">
          <ac:chgData name="Caroline Hargrave" userId="S::caroline.hargrave@buckslep.co.uk::b8f2e569-4c81-4f9d-96cf-9b35a10b6345" providerId="AD" clId="Web-{5A9CFCC5-303A-13A3-CD77-BAF8761995B2}" dt="2023-02-27T19:21:27.340" v="911" actId="20577"/>
          <ac:spMkLst>
            <pc:docMk/>
            <pc:sldMk cId="3275781614" sldId="546"/>
            <ac:spMk id="3" creationId="{C9EE6AAB-098D-F5A7-9ABE-54B50B155376}"/>
          </ac:spMkLst>
        </pc:spChg>
      </pc:sldChg>
      <pc:sldChg chg="modSp">
        <pc:chgData name="Caroline Hargrave" userId="S::caroline.hargrave@buckslep.co.uk::b8f2e569-4c81-4f9d-96cf-9b35a10b6345" providerId="AD" clId="Web-{5A9CFCC5-303A-13A3-CD77-BAF8761995B2}" dt="2023-02-27T19:21:47.590" v="914" actId="20577"/>
        <pc:sldMkLst>
          <pc:docMk/>
          <pc:sldMk cId="1772065667" sldId="547"/>
        </pc:sldMkLst>
        <pc:spChg chg="mod">
          <ac:chgData name="Caroline Hargrave" userId="S::caroline.hargrave@buckslep.co.uk::b8f2e569-4c81-4f9d-96cf-9b35a10b6345" providerId="AD" clId="Web-{5A9CFCC5-303A-13A3-CD77-BAF8761995B2}" dt="2023-02-27T19:21:47.590" v="914" actId="20577"/>
          <ac:spMkLst>
            <pc:docMk/>
            <pc:sldMk cId="1772065667" sldId="547"/>
            <ac:spMk id="3" creationId="{D9F28308-C7BF-CE3F-F3BB-8F855080AF72}"/>
          </ac:spMkLst>
        </pc:spChg>
      </pc:sldChg>
      <pc:sldChg chg="modSp">
        <pc:chgData name="Caroline Hargrave" userId="S::caroline.hargrave@buckslep.co.uk::b8f2e569-4c81-4f9d-96cf-9b35a10b6345" providerId="AD" clId="Web-{5A9CFCC5-303A-13A3-CD77-BAF8761995B2}" dt="2023-02-27T19:21:54.528" v="916" actId="20577"/>
        <pc:sldMkLst>
          <pc:docMk/>
          <pc:sldMk cId="26004155" sldId="554"/>
        </pc:sldMkLst>
        <pc:spChg chg="mod">
          <ac:chgData name="Caroline Hargrave" userId="S::caroline.hargrave@buckslep.co.uk::b8f2e569-4c81-4f9d-96cf-9b35a10b6345" providerId="AD" clId="Web-{5A9CFCC5-303A-13A3-CD77-BAF8761995B2}" dt="2023-02-27T19:21:54.528" v="916" actId="20577"/>
          <ac:spMkLst>
            <pc:docMk/>
            <pc:sldMk cId="26004155" sldId="554"/>
            <ac:spMk id="2" creationId="{2013C715-7C4B-B761-476B-F8F148AEB045}"/>
          </ac:spMkLst>
        </pc:spChg>
      </pc:sldChg>
      <pc:sldChg chg="modSp">
        <pc:chgData name="Caroline Hargrave" userId="S::caroline.hargrave@buckslep.co.uk::b8f2e569-4c81-4f9d-96cf-9b35a10b6345" providerId="AD" clId="Web-{5A9CFCC5-303A-13A3-CD77-BAF8761995B2}" dt="2023-02-27T18:34:07.221" v="1" actId="20577"/>
        <pc:sldMkLst>
          <pc:docMk/>
          <pc:sldMk cId="107572750" sldId="556"/>
        </pc:sldMkLst>
        <pc:spChg chg="mod">
          <ac:chgData name="Caroline Hargrave" userId="S::caroline.hargrave@buckslep.co.uk::b8f2e569-4c81-4f9d-96cf-9b35a10b6345" providerId="AD" clId="Web-{5A9CFCC5-303A-13A3-CD77-BAF8761995B2}" dt="2023-02-27T18:34:07.221" v="1" actId="20577"/>
          <ac:spMkLst>
            <pc:docMk/>
            <pc:sldMk cId="107572750" sldId="556"/>
            <ac:spMk id="2" creationId="{D816E125-133C-5625-78C7-CC47415E22C9}"/>
          </ac:spMkLst>
        </pc:spChg>
      </pc:sldChg>
      <pc:sldChg chg="del">
        <pc:chgData name="Caroline Hargrave" userId="S::caroline.hargrave@buckslep.co.uk::b8f2e569-4c81-4f9d-96cf-9b35a10b6345" providerId="AD" clId="Web-{5A9CFCC5-303A-13A3-CD77-BAF8761995B2}" dt="2023-02-27T19:52:46.367" v="1514"/>
        <pc:sldMkLst>
          <pc:docMk/>
          <pc:sldMk cId="767680388" sldId="559"/>
        </pc:sldMkLst>
      </pc:sldChg>
      <pc:sldChg chg="modSp">
        <pc:chgData name="Caroline Hargrave" userId="S::caroline.hargrave@buckslep.co.uk::b8f2e569-4c81-4f9d-96cf-9b35a10b6345" providerId="AD" clId="Web-{5A9CFCC5-303A-13A3-CD77-BAF8761995B2}" dt="2023-02-27T19:20:03.650" v="885" actId="20577"/>
        <pc:sldMkLst>
          <pc:docMk/>
          <pc:sldMk cId="2360136933" sldId="562"/>
        </pc:sldMkLst>
        <pc:spChg chg="mod">
          <ac:chgData name="Caroline Hargrave" userId="S::caroline.hargrave@buckslep.co.uk::b8f2e569-4c81-4f9d-96cf-9b35a10b6345" providerId="AD" clId="Web-{5A9CFCC5-303A-13A3-CD77-BAF8761995B2}" dt="2023-02-27T18:48:37.914" v="3" actId="20577"/>
          <ac:spMkLst>
            <pc:docMk/>
            <pc:sldMk cId="2360136933" sldId="562"/>
            <ac:spMk id="2" creationId="{4C3D27AE-9186-D89B-E244-F525161DD765}"/>
          </ac:spMkLst>
        </pc:spChg>
        <pc:spChg chg="mod">
          <ac:chgData name="Caroline Hargrave" userId="S::caroline.hargrave@buckslep.co.uk::b8f2e569-4c81-4f9d-96cf-9b35a10b6345" providerId="AD" clId="Web-{5A9CFCC5-303A-13A3-CD77-BAF8761995B2}" dt="2023-02-27T19:20:03.650" v="885" actId="20577"/>
          <ac:spMkLst>
            <pc:docMk/>
            <pc:sldMk cId="2360136933" sldId="562"/>
            <ac:spMk id="3" creationId="{251C67A7-337A-A3AD-AE94-6A87EAD96345}"/>
          </ac:spMkLst>
        </pc:spChg>
      </pc:sldChg>
      <pc:sldChg chg="addSp delSp modSp new">
        <pc:chgData name="Caroline Hargrave" userId="S::caroline.hargrave@buckslep.co.uk::b8f2e569-4c81-4f9d-96cf-9b35a10b6345" providerId="AD" clId="Web-{5A9CFCC5-303A-13A3-CD77-BAF8761995B2}" dt="2023-02-27T19:18:45.679" v="839" actId="20577"/>
        <pc:sldMkLst>
          <pc:docMk/>
          <pc:sldMk cId="1168122154" sldId="567"/>
        </pc:sldMkLst>
        <pc:spChg chg="mod">
          <ac:chgData name="Caroline Hargrave" userId="S::caroline.hargrave@buckslep.co.uk::b8f2e569-4c81-4f9d-96cf-9b35a10b6345" providerId="AD" clId="Web-{5A9CFCC5-303A-13A3-CD77-BAF8761995B2}" dt="2023-02-27T19:18:45.679" v="839" actId="20577"/>
          <ac:spMkLst>
            <pc:docMk/>
            <pc:sldMk cId="1168122154" sldId="567"/>
            <ac:spMk id="2" creationId="{84FB02C2-056E-ED5F-81F6-13411CDB30A3}"/>
          </ac:spMkLst>
        </pc:spChg>
        <pc:spChg chg="del">
          <ac:chgData name="Caroline Hargrave" userId="S::caroline.hargrave@buckslep.co.uk::b8f2e569-4c81-4f9d-96cf-9b35a10b6345" providerId="AD" clId="Web-{5A9CFCC5-303A-13A3-CD77-BAF8761995B2}" dt="2023-02-27T19:01:50.293" v="248"/>
          <ac:spMkLst>
            <pc:docMk/>
            <pc:sldMk cId="1168122154" sldId="567"/>
            <ac:spMk id="3" creationId="{255FE977-490D-4F2F-7BA4-8A7C3E753A9B}"/>
          </ac:spMkLst>
        </pc:spChg>
        <pc:picChg chg="add mod ord">
          <ac:chgData name="Caroline Hargrave" userId="S::caroline.hargrave@buckslep.co.uk::b8f2e569-4c81-4f9d-96cf-9b35a10b6345" providerId="AD" clId="Web-{5A9CFCC5-303A-13A3-CD77-BAF8761995B2}" dt="2023-02-27T19:01:50.293" v="248"/>
          <ac:picMkLst>
            <pc:docMk/>
            <pc:sldMk cId="1168122154" sldId="567"/>
            <ac:picMk id="4" creationId="{4F1C2E7C-0C62-6A66-F627-8D358E585E75}"/>
          </ac:picMkLst>
        </pc:picChg>
      </pc:sldChg>
      <pc:sldChg chg="modSp new mod modClrScheme chgLayout">
        <pc:chgData name="Caroline Hargrave" userId="S::caroline.hargrave@buckslep.co.uk::b8f2e569-4c81-4f9d-96cf-9b35a10b6345" providerId="AD" clId="Web-{5A9CFCC5-303A-13A3-CD77-BAF8761995B2}" dt="2023-02-27T19:26:49.881" v="1134" actId="20577"/>
        <pc:sldMkLst>
          <pc:docMk/>
          <pc:sldMk cId="905335798" sldId="568"/>
        </pc:sldMkLst>
        <pc:spChg chg="mod ord">
          <ac:chgData name="Caroline Hargrave" userId="S::caroline.hargrave@buckslep.co.uk::b8f2e569-4c81-4f9d-96cf-9b35a10b6345" providerId="AD" clId="Web-{5A9CFCC5-303A-13A3-CD77-BAF8761995B2}" dt="2023-02-27T19:22:28.484" v="929" actId="20577"/>
          <ac:spMkLst>
            <pc:docMk/>
            <pc:sldMk cId="905335798" sldId="568"/>
            <ac:spMk id="2" creationId="{BA122A67-7019-7164-D559-1F317772EF38}"/>
          </ac:spMkLst>
        </pc:spChg>
        <pc:spChg chg="mod ord">
          <ac:chgData name="Caroline Hargrave" userId="S::caroline.hargrave@buckslep.co.uk::b8f2e569-4c81-4f9d-96cf-9b35a10b6345" providerId="AD" clId="Web-{5A9CFCC5-303A-13A3-CD77-BAF8761995B2}" dt="2023-02-27T19:26:49.881" v="1134" actId="20577"/>
          <ac:spMkLst>
            <pc:docMk/>
            <pc:sldMk cId="905335798" sldId="568"/>
            <ac:spMk id="3" creationId="{D2E8635B-AE86-570A-7B59-46F50D4EE8FE}"/>
          </ac:spMkLst>
        </pc:spChg>
      </pc:sldChg>
      <pc:sldChg chg="addSp delSp modSp new">
        <pc:chgData name="Caroline Hargrave" userId="S::caroline.hargrave@buckslep.co.uk::b8f2e569-4c81-4f9d-96cf-9b35a10b6345" providerId="AD" clId="Web-{5A9CFCC5-303A-13A3-CD77-BAF8761995B2}" dt="2023-02-27T19:25:55.083" v="1092" actId="14100"/>
        <pc:sldMkLst>
          <pc:docMk/>
          <pc:sldMk cId="3072293220" sldId="569"/>
        </pc:sldMkLst>
        <pc:spChg chg="mod">
          <ac:chgData name="Caroline Hargrave" userId="S::caroline.hargrave@buckslep.co.uk::b8f2e569-4c81-4f9d-96cf-9b35a10b6345" providerId="AD" clId="Web-{5A9CFCC5-303A-13A3-CD77-BAF8761995B2}" dt="2023-02-27T19:25:50.380" v="1091" actId="20577"/>
          <ac:spMkLst>
            <pc:docMk/>
            <pc:sldMk cId="3072293220" sldId="569"/>
            <ac:spMk id="2" creationId="{145C4784-B67E-6F2C-FBDE-D7383D89ADB6}"/>
          </ac:spMkLst>
        </pc:spChg>
        <pc:spChg chg="del">
          <ac:chgData name="Caroline Hargrave" userId="S::caroline.hargrave@buckslep.co.uk::b8f2e569-4c81-4f9d-96cf-9b35a10b6345" providerId="AD" clId="Web-{5A9CFCC5-303A-13A3-CD77-BAF8761995B2}" dt="2023-02-27T19:25:07.191" v="1041"/>
          <ac:spMkLst>
            <pc:docMk/>
            <pc:sldMk cId="3072293220" sldId="569"/>
            <ac:spMk id="3" creationId="{EF68C3EB-867E-D05F-1F26-5186C2F7E07F}"/>
          </ac:spMkLst>
        </pc:spChg>
        <pc:graphicFrameChg chg="add mod">
          <ac:chgData name="Caroline Hargrave" userId="S::caroline.hargrave@buckslep.co.uk::b8f2e569-4c81-4f9d-96cf-9b35a10b6345" providerId="AD" clId="Web-{5A9CFCC5-303A-13A3-CD77-BAF8761995B2}" dt="2023-02-27T19:25:55.083" v="1092" actId="14100"/>
          <ac:graphicFrameMkLst>
            <pc:docMk/>
            <pc:sldMk cId="3072293220" sldId="569"/>
            <ac:graphicFrameMk id="5" creationId="{E71FBC18-9370-ABA3-6D68-34F98A29F4EA}"/>
          </ac:graphicFrameMkLst>
        </pc:graphicFrameChg>
      </pc:sldChg>
      <pc:sldChg chg="new del">
        <pc:chgData name="Caroline Hargrave" userId="S::caroline.hargrave@buckslep.co.uk::b8f2e569-4c81-4f9d-96cf-9b35a10b6345" providerId="AD" clId="Web-{5A9CFCC5-303A-13A3-CD77-BAF8761995B2}" dt="2023-02-27T19:27:16.554" v="1142"/>
        <pc:sldMkLst>
          <pc:docMk/>
          <pc:sldMk cId="2851205974" sldId="570"/>
        </pc:sldMkLst>
      </pc:sldChg>
      <pc:sldChg chg="modSp new">
        <pc:chgData name="Caroline Hargrave" userId="S::caroline.hargrave@buckslep.co.uk::b8f2e569-4c81-4f9d-96cf-9b35a10b6345" providerId="AD" clId="Web-{5A9CFCC5-303A-13A3-CD77-BAF8761995B2}" dt="2023-02-27T19:50:54.020" v="1484" actId="1076"/>
        <pc:sldMkLst>
          <pc:docMk/>
          <pc:sldMk cId="1494611337" sldId="571"/>
        </pc:sldMkLst>
        <pc:spChg chg="mod">
          <ac:chgData name="Caroline Hargrave" userId="S::caroline.hargrave@buckslep.co.uk::b8f2e569-4c81-4f9d-96cf-9b35a10b6345" providerId="AD" clId="Web-{5A9CFCC5-303A-13A3-CD77-BAF8761995B2}" dt="2023-02-27T19:27:14.413" v="1141" actId="20577"/>
          <ac:spMkLst>
            <pc:docMk/>
            <pc:sldMk cId="1494611337" sldId="571"/>
            <ac:spMk id="2" creationId="{0E184FE4-ABCE-343D-F4F0-8CA45582DF1C}"/>
          </ac:spMkLst>
        </pc:spChg>
        <pc:spChg chg="mod">
          <ac:chgData name="Caroline Hargrave" userId="S::caroline.hargrave@buckslep.co.uk::b8f2e569-4c81-4f9d-96cf-9b35a10b6345" providerId="AD" clId="Web-{5A9CFCC5-303A-13A3-CD77-BAF8761995B2}" dt="2023-02-27T19:50:54.020" v="1484" actId="1076"/>
          <ac:spMkLst>
            <pc:docMk/>
            <pc:sldMk cId="1494611337" sldId="571"/>
            <ac:spMk id="3" creationId="{938494EE-FF85-D14D-D7C6-CD043FA25F21}"/>
          </ac:spMkLst>
        </pc:spChg>
      </pc:sldChg>
      <pc:sldChg chg="new del">
        <pc:chgData name="Caroline Hargrave" userId="S::caroline.hargrave@buckslep.co.uk::b8f2e569-4c81-4f9d-96cf-9b35a10b6345" providerId="AD" clId="Web-{5A9CFCC5-303A-13A3-CD77-BAF8761995B2}" dt="2023-02-27T19:27:06.772" v="1137"/>
        <pc:sldMkLst>
          <pc:docMk/>
          <pc:sldMk cId="2506963593" sldId="571"/>
        </pc:sldMkLst>
      </pc:sldChg>
      <pc:sldChg chg="addSp delSp modSp new">
        <pc:chgData name="Caroline Hargrave" userId="S::caroline.hargrave@buckslep.co.uk::b8f2e569-4c81-4f9d-96cf-9b35a10b6345" providerId="AD" clId="Web-{5A9CFCC5-303A-13A3-CD77-BAF8761995B2}" dt="2023-02-27T19:44:26.432" v="1212" actId="14100"/>
        <pc:sldMkLst>
          <pc:docMk/>
          <pc:sldMk cId="1829422637" sldId="572"/>
        </pc:sldMkLst>
        <pc:spChg chg="del">
          <ac:chgData name="Caroline Hargrave" userId="S::caroline.hargrave@buckslep.co.uk::b8f2e569-4c81-4f9d-96cf-9b35a10b6345" providerId="AD" clId="Web-{5A9CFCC5-303A-13A3-CD77-BAF8761995B2}" dt="2023-02-27T19:40:01.965" v="1162"/>
          <ac:spMkLst>
            <pc:docMk/>
            <pc:sldMk cId="1829422637" sldId="572"/>
            <ac:spMk id="2" creationId="{00E02E03-3536-EC62-1E2F-8111F97923A5}"/>
          </ac:spMkLst>
        </pc:spChg>
        <pc:spChg chg="del">
          <ac:chgData name="Caroline Hargrave" userId="S::caroline.hargrave@buckslep.co.uk::b8f2e569-4c81-4f9d-96cf-9b35a10b6345" providerId="AD" clId="Web-{5A9CFCC5-303A-13A3-CD77-BAF8761995B2}" dt="2023-02-27T19:38:51.774" v="1161"/>
          <ac:spMkLst>
            <pc:docMk/>
            <pc:sldMk cId="1829422637" sldId="572"/>
            <ac:spMk id="3" creationId="{9BF89CAA-1C51-4633-3793-88992742E0AF}"/>
          </ac:spMkLst>
        </pc:spChg>
        <pc:spChg chg="add del mod">
          <ac:chgData name="Caroline Hargrave" userId="S::caroline.hargrave@buckslep.co.uk::b8f2e569-4c81-4f9d-96cf-9b35a10b6345" providerId="AD" clId="Web-{5A9CFCC5-303A-13A3-CD77-BAF8761995B2}" dt="2023-02-27T19:42:54.352" v="1167"/>
          <ac:spMkLst>
            <pc:docMk/>
            <pc:sldMk cId="1829422637" sldId="572"/>
            <ac:spMk id="6" creationId="{308DC03F-5E07-E079-BF9B-06593EE2A7C7}"/>
          </ac:spMkLst>
        </pc:spChg>
        <pc:spChg chg="add mod">
          <ac:chgData name="Caroline Hargrave" userId="S::caroline.hargrave@buckslep.co.uk::b8f2e569-4c81-4f9d-96cf-9b35a10b6345" providerId="AD" clId="Web-{5A9CFCC5-303A-13A3-CD77-BAF8761995B2}" dt="2023-02-27T19:44:03.588" v="1204" actId="1076"/>
          <ac:spMkLst>
            <pc:docMk/>
            <pc:sldMk cId="1829422637" sldId="572"/>
            <ac:spMk id="9" creationId="{0F4F6AAF-00F3-E581-CAD0-BF0D222C2F60}"/>
          </ac:spMkLst>
        </pc:spChg>
        <pc:spChg chg="add mod">
          <ac:chgData name="Caroline Hargrave" userId="S::caroline.hargrave@buckslep.co.uk::b8f2e569-4c81-4f9d-96cf-9b35a10b6345" providerId="AD" clId="Web-{5A9CFCC5-303A-13A3-CD77-BAF8761995B2}" dt="2023-02-27T19:44:26.432" v="1212" actId="14100"/>
          <ac:spMkLst>
            <pc:docMk/>
            <pc:sldMk cId="1829422637" sldId="572"/>
            <ac:spMk id="10" creationId="{16D5779D-3401-05E9-300B-FC49F7D682BC}"/>
          </ac:spMkLst>
        </pc:spChg>
        <pc:picChg chg="add del mod ord">
          <ac:chgData name="Caroline Hargrave" userId="S::caroline.hargrave@buckslep.co.uk::b8f2e569-4c81-4f9d-96cf-9b35a10b6345" providerId="AD" clId="Web-{5A9CFCC5-303A-13A3-CD77-BAF8761995B2}" dt="2023-02-27T19:42:52.024" v="1166"/>
          <ac:picMkLst>
            <pc:docMk/>
            <pc:sldMk cId="1829422637" sldId="572"/>
            <ac:picMk id="4" creationId="{85397DC6-90B9-A311-ECAD-53F622E5A376}"/>
          </ac:picMkLst>
        </pc:picChg>
        <pc:picChg chg="add mod ord">
          <ac:chgData name="Caroline Hargrave" userId="S::caroline.hargrave@buckslep.co.uk::b8f2e569-4c81-4f9d-96cf-9b35a10b6345" providerId="AD" clId="Web-{5A9CFCC5-303A-13A3-CD77-BAF8761995B2}" dt="2023-02-27T19:43:18.775" v="1171" actId="1076"/>
          <ac:picMkLst>
            <pc:docMk/>
            <pc:sldMk cId="1829422637" sldId="572"/>
            <ac:picMk id="7" creationId="{A6C56CCC-4ED9-6472-7B81-542FF957B083}"/>
          </ac:picMkLst>
        </pc:picChg>
      </pc:sldChg>
      <pc:sldChg chg="new del">
        <pc:chgData name="Caroline Hargrave" userId="S::caroline.hargrave@buckslep.co.uk::b8f2e569-4c81-4f9d-96cf-9b35a10b6345" providerId="AD" clId="Web-{5A9CFCC5-303A-13A3-CD77-BAF8761995B2}" dt="2023-02-27T19:52:48.429" v="1515"/>
        <pc:sldMkLst>
          <pc:docMk/>
          <pc:sldMk cId="1393853732" sldId="573"/>
        </pc:sldMkLst>
      </pc:sldChg>
      <pc:sldChg chg="modSp new">
        <pc:chgData name="Caroline Hargrave" userId="S::caroline.hargrave@buckslep.co.uk::b8f2e569-4c81-4f9d-96cf-9b35a10b6345" providerId="AD" clId="Web-{5A9CFCC5-303A-13A3-CD77-BAF8761995B2}" dt="2023-02-27T19:52:45.304" v="1513" actId="20577"/>
        <pc:sldMkLst>
          <pc:docMk/>
          <pc:sldMk cId="1708544748" sldId="574"/>
        </pc:sldMkLst>
        <pc:spChg chg="mod">
          <ac:chgData name="Caroline Hargrave" userId="S::caroline.hargrave@buckslep.co.uk::b8f2e569-4c81-4f9d-96cf-9b35a10b6345" providerId="AD" clId="Web-{5A9CFCC5-303A-13A3-CD77-BAF8761995B2}" dt="2023-02-27T19:51:20.380" v="1489" actId="20577"/>
          <ac:spMkLst>
            <pc:docMk/>
            <pc:sldMk cId="1708544748" sldId="574"/>
            <ac:spMk id="2" creationId="{01F3DBD3-985F-BD91-61F5-2B81BFC705C5}"/>
          </ac:spMkLst>
        </pc:spChg>
        <pc:spChg chg="mod">
          <ac:chgData name="Caroline Hargrave" userId="S::caroline.hargrave@buckslep.co.uk::b8f2e569-4c81-4f9d-96cf-9b35a10b6345" providerId="AD" clId="Web-{5A9CFCC5-303A-13A3-CD77-BAF8761995B2}" dt="2023-02-27T19:52:45.304" v="1513" actId="20577"/>
          <ac:spMkLst>
            <pc:docMk/>
            <pc:sldMk cId="1708544748" sldId="574"/>
            <ac:spMk id="3" creationId="{B404C2A0-0E91-2F4C-A633-22AE3F06564E}"/>
          </ac:spMkLst>
        </pc:spChg>
      </pc:sldChg>
    </pc:docChg>
  </pc:docChgLst>
  <pc:docChgLst>
    <pc:chgData name="Saad Ehsan" userId="2a3e375b-0d84-42d1-99eb-b9c1a4dee999" providerId="ADAL" clId="{817925B7-06B0-46AE-AE80-49C3D835183E}"/>
    <pc:docChg chg="modSld">
      <pc:chgData name="Saad Ehsan" userId="2a3e375b-0d84-42d1-99eb-b9c1a4dee999" providerId="ADAL" clId="{817925B7-06B0-46AE-AE80-49C3D835183E}" dt="2023-03-02T12:36:07.786" v="14" actId="20577"/>
      <pc:docMkLst>
        <pc:docMk/>
      </pc:docMkLst>
      <pc:sldChg chg="modNotesTx">
        <pc:chgData name="Saad Ehsan" userId="2a3e375b-0d84-42d1-99eb-b9c1a4dee999" providerId="ADAL" clId="{817925B7-06B0-46AE-AE80-49C3D835183E}" dt="2023-03-02T12:35:11.558" v="4" actId="20577"/>
        <pc:sldMkLst>
          <pc:docMk/>
          <pc:sldMk cId="2674245233" sldId="318"/>
        </pc:sldMkLst>
      </pc:sldChg>
      <pc:sldChg chg="modNotesTx">
        <pc:chgData name="Saad Ehsan" userId="2a3e375b-0d84-42d1-99eb-b9c1a4dee999" providerId="ADAL" clId="{817925B7-06B0-46AE-AE80-49C3D835183E}" dt="2023-03-02T12:34:48.293" v="0" actId="20577"/>
        <pc:sldMkLst>
          <pc:docMk/>
          <pc:sldMk cId="4231243147" sldId="368"/>
        </pc:sldMkLst>
      </pc:sldChg>
      <pc:sldChg chg="modNotesTx">
        <pc:chgData name="Saad Ehsan" userId="2a3e375b-0d84-42d1-99eb-b9c1a4dee999" providerId="ADAL" clId="{817925B7-06B0-46AE-AE80-49C3D835183E}" dt="2023-03-02T12:34:52.532" v="1" actId="20577"/>
        <pc:sldMkLst>
          <pc:docMk/>
          <pc:sldMk cId="982591483" sldId="375"/>
        </pc:sldMkLst>
      </pc:sldChg>
      <pc:sldChg chg="modNotesTx">
        <pc:chgData name="Saad Ehsan" userId="2a3e375b-0d84-42d1-99eb-b9c1a4dee999" providerId="ADAL" clId="{817925B7-06B0-46AE-AE80-49C3D835183E}" dt="2023-03-02T12:35:43.880" v="13" actId="20577"/>
        <pc:sldMkLst>
          <pc:docMk/>
          <pc:sldMk cId="2309115664" sldId="377"/>
        </pc:sldMkLst>
      </pc:sldChg>
      <pc:sldChg chg="modNotesTx">
        <pc:chgData name="Saad Ehsan" userId="2a3e375b-0d84-42d1-99eb-b9c1a4dee999" providerId="ADAL" clId="{817925B7-06B0-46AE-AE80-49C3D835183E}" dt="2023-03-02T12:35:40.913" v="12" actId="20577"/>
        <pc:sldMkLst>
          <pc:docMk/>
          <pc:sldMk cId="4266026942" sldId="389"/>
        </pc:sldMkLst>
      </pc:sldChg>
      <pc:sldChg chg="modNotesTx">
        <pc:chgData name="Saad Ehsan" userId="2a3e375b-0d84-42d1-99eb-b9c1a4dee999" providerId="ADAL" clId="{817925B7-06B0-46AE-AE80-49C3D835183E}" dt="2023-03-02T12:36:07.786" v="14" actId="20577"/>
        <pc:sldMkLst>
          <pc:docMk/>
          <pc:sldMk cId="247416974" sldId="538"/>
        </pc:sldMkLst>
      </pc:sldChg>
      <pc:sldChg chg="modNotesTx">
        <pc:chgData name="Saad Ehsan" userId="2a3e375b-0d84-42d1-99eb-b9c1a4dee999" providerId="ADAL" clId="{817925B7-06B0-46AE-AE80-49C3D835183E}" dt="2023-03-02T12:35:07.042" v="3" actId="20577"/>
        <pc:sldMkLst>
          <pc:docMk/>
          <pc:sldMk cId="3006583083" sldId="541"/>
        </pc:sldMkLst>
      </pc:sldChg>
      <pc:sldChg chg="modNotesTx">
        <pc:chgData name="Saad Ehsan" userId="2a3e375b-0d84-42d1-99eb-b9c1a4dee999" providerId="ADAL" clId="{817925B7-06B0-46AE-AE80-49C3D835183E}" dt="2023-03-02T12:35:03.972" v="2" actId="20577"/>
        <pc:sldMkLst>
          <pc:docMk/>
          <pc:sldMk cId="3275781614" sldId="546"/>
        </pc:sldMkLst>
      </pc:sldChg>
      <pc:sldChg chg="modNotesTx">
        <pc:chgData name="Saad Ehsan" userId="2a3e375b-0d84-42d1-99eb-b9c1a4dee999" providerId="ADAL" clId="{817925B7-06B0-46AE-AE80-49C3D835183E}" dt="2023-03-02T12:35:20.829" v="7" actId="20577"/>
        <pc:sldMkLst>
          <pc:docMk/>
          <pc:sldMk cId="26004155" sldId="554"/>
        </pc:sldMkLst>
      </pc:sldChg>
      <pc:sldChg chg="modNotesTx">
        <pc:chgData name="Saad Ehsan" userId="2a3e375b-0d84-42d1-99eb-b9c1a4dee999" providerId="ADAL" clId="{817925B7-06B0-46AE-AE80-49C3D835183E}" dt="2023-03-02T12:35:14.035" v="5" actId="20577"/>
        <pc:sldMkLst>
          <pc:docMk/>
          <pc:sldMk cId="3150255639" sldId="564"/>
        </pc:sldMkLst>
      </pc:sldChg>
      <pc:sldChg chg="modNotesTx">
        <pc:chgData name="Saad Ehsan" userId="2a3e375b-0d84-42d1-99eb-b9c1a4dee999" providerId="ADAL" clId="{817925B7-06B0-46AE-AE80-49C3D835183E}" dt="2023-03-02T12:35:17.760" v="6" actId="20577"/>
        <pc:sldMkLst>
          <pc:docMk/>
          <pc:sldMk cId="2256941930" sldId="566"/>
        </pc:sldMkLst>
      </pc:sldChg>
      <pc:sldChg chg="modNotesTx">
        <pc:chgData name="Saad Ehsan" userId="2a3e375b-0d84-42d1-99eb-b9c1a4dee999" providerId="ADAL" clId="{817925B7-06B0-46AE-AE80-49C3D835183E}" dt="2023-03-02T12:35:25.919" v="8" actId="20577"/>
        <pc:sldMkLst>
          <pc:docMk/>
          <pc:sldMk cId="905335798" sldId="568"/>
        </pc:sldMkLst>
      </pc:sldChg>
      <pc:sldChg chg="modNotesTx">
        <pc:chgData name="Saad Ehsan" userId="2a3e375b-0d84-42d1-99eb-b9c1a4dee999" providerId="ADAL" clId="{817925B7-06B0-46AE-AE80-49C3D835183E}" dt="2023-03-02T12:35:29.163" v="9" actId="20577"/>
        <pc:sldMkLst>
          <pc:docMk/>
          <pc:sldMk cId="3072293220" sldId="569"/>
        </pc:sldMkLst>
      </pc:sldChg>
      <pc:sldChg chg="modNotesTx">
        <pc:chgData name="Saad Ehsan" userId="2a3e375b-0d84-42d1-99eb-b9c1a4dee999" providerId="ADAL" clId="{817925B7-06B0-46AE-AE80-49C3D835183E}" dt="2023-03-02T12:35:37.946" v="11" actId="20577"/>
        <pc:sldMkLst>
          <pc:docMk/>
          <pc:sldMk cId="1494611337" sldId="571"/>
        </pc:sldMkLst>
      </pc:sldChg>
      <pc:sldChg chg="modNotesTx">
        <pc:chgData name="Saad Ehsan" userId="2a3e375b-0d84-42d1-99eb-b9c1a4dee999" providerId="ADAL" clId="{817925B7-06B0-46AE-AE80-49C3D835183E}" dt="2023-03-02T12:35:33.812" v="10" actId="20577"/>
        <pc:sldMkLst>
          <pc:docMk/>
          <pc:sldMk cId="1708544748" sldId="574"/>
        </pc:sldMkLst>
      </pc:sldChg>
    </pc:docChg>
  </pc:docChgLst>
  <pc:docChgLst>
    <pc:chgData name="Saad Ehsan" userId="2a3e375b-0d84-42d1-99eb-b9c1a4dee999" providerId="ADAL" clId="{1EBF2A1B-4503-4254-B5EF-B70FA31D9E92}"/>
    <pc:docChg chg="custSel addSld delSld modSld sldOrd delMainMaster">
      <pc:chgData name="Saad Ehsan" userId="2a3e375b-0d84-42d1-99eb-b9c1a4dee999" providerId="ADAL" clId="{1EBF2A1B-4503-4254-B5EF-B70FA31D9E92}" dt="2023-02-24T08:18:19.013" v="706" actId="20577"/>
      <pc:docMkLst>
        <pc:docMk/>
      </pc:docMkLst>
      <pc:sldChg chg="add del">
        <pc:chgData name="Saad Ehsan" userId="2a3e375b-0d84-42d1-99eb-b9c1a4dee999" providerId="ADAL" clId="{1EBF2A1B-4503-4254-B5EF-B70FA31D9E92}" dt="2023-02-23T11:44:29.974" v="115" actId="47"/>
        <pc:sldMkLst>
          <pc:docMk/>
          <pc:sldMk cId="2773805859" sldId="258"/>
        </pc:sldMkLst>
      </pc:sldChg>
      <pc:sldChg chg="add del">
        <pc:chgData name="Saad Ehsan" userId="2a3e375b-0d84-42d1-99eb-b9c1a4dee999" providerId="ADAL" clId="{1EBF2A1B-4503-4254-B5EF-B70FA31D9E92}" dt="2023-02-23T11:43:56.252" v="108" actId="47"/>
        <pc:sldMkLst>
          <pc:docMk/>
          <pc:sldMk cId="2776383133" sldId="312"/>
        </pc:sldMkLst>
      </pc:sldChg>
      <pc:sldChg chg="add del">
        <pc:chgData name="Saad Ehsan" userId="2a3e375b-0d84-42d1-99eb-b9c1a4dee999" providerId="ADAL" clId="{1EBF2A1B-4503-4254-B5EF-B70FA31D9E92}" dt="2023-02-23T11:45:10.470" v="123" actId="47"/>
        <pc:sldMkLst>
          <pc:docMk/>
          <pc:sldMk cId="2674245233" sldId="318"/>
        </pc:sldMkLst>
      </pc:sldChg>
      <pc:sldChg chg="add del">
        <pc:chgData name="Saad Ehsan" userId="2a3e375b-0d84-42d1-99eb-b9c1a4dee999" providerId="ADAL" clId="{1EBF2A1B-4503-4254-B5EF-B70FA31D9E92}" dt="2023-02-23T11:46:05.274" v="131" actId="47"/>
        <pc:sldMkLst>
          <pc:docMk/>
          <pc:sldMk cId="2466724810" sldId="320"/>
        </pc:sldMkLst>
      </pc:sldChg>
      <pc:sldChg chg="add del">
        <pc:chgData name="Saad Ehsan" userId="2a3e375b-0d84-42d1-99eb-b9c1a4dee999" providerId="ADAL" clId="{1EBF2A1B-4503-4254-B5EF-B70FA31D9E92}" dt="2023-02-23T11:46:32.696" v="137" actId="47"/>
        <pc:sldMkLst>
          <pc:docMk/>
          <pc:sldMk cId="1639875649" sldId="321"/>
        </pc:sldMkLst>
      </pc:sldChg>
      <pc:sldChg chg="del">
        <pc:chgData name="Saad Ehsan" userId="2a3e375b-0d84-42d1-99eb-b9c1a4dee999" providerId="ADAL" clId="{1EBF2A1B-4503-4254-B5EF-B70FA31D9E92}" dt="2023-02-23T12:07:19.782" v="146" actId="47"/>
        <pc:sldMkLst>
          <pc:docMk/>
          <pc:sldMk cId="988546581" sldId="364"/>
        </pc:sldMkLst>
      </pc:sldChg>
      <pc:sldChg chg="modSp mod">
        <pc:chgData name="Saad Ehsan" userId="2a3e375b-0d84-42d1-99eb-b9c1a4dee999" providerId="ADAL" clId="{1EBF2A1B-4503-4254-B5EF-B70FA31D9E92}" dt="2023-02-24T08:18:19.013" v="706" actId="20577"/>
        <pc:sldMkLst>
          <pc:docMk/>
          <pc:sldMk cId="855348228" sldId="373"/>
        </pc:sldMkLst>
        <pc:spChg chg="mod">
          <ac:chgData name="Saad Ehsan" userId="2a3e375b-0d84-42d1-99eb-b9c1a4dee999" providerId="ADAL" clId="{1EBF2A1B-4503-4254-B5EF-B70FA31D9E92}" dt="2023-02-24T08:18:19.013" v="706" actId="20577"/>
          <ac:spMkLst>
            <pc:docMk/>
            <pc:sldMk cId="855348228" sldId="373"/>
            <ac:spMk id="3" creationId="{64AAD75F-9A6D-74EE-7710-0F67242487B6}"/>
          </ac:spMkLst>
        </pc:spChg>
      </pc:sldChg>
      <pc:sldChg chg="ord">
        <pc:chgData name="Saad Ehsan" userId="2a3e375b-0d84-42d1-99eb-b9c1a4dee999" providerId="ADAL" clId="{1EBF2A1B-4503-4254-B5EF-B70FA31D9E92}" dt="2023-02-23T11:47:49.950" v="145"/>
        <pc:sldMkLst>
          <pc:docMk/>
          <pc:sldMk cId="982591483" sldId="375"/>
        </pc:sldMkLst>
      </pc:sldChg>
      <pc:sldChg chg="modSp new mod ord">
        <pc:chgData name="Saad Ehsan" userId="2a3e375b-0d84-42d1-99eb-b9c1a4dee999" providerId="ADAL" clId="{1EBF2A1B-4503-4254-B5EF-B70FA31D9E92}" dt="2023-02-23T11:47:47.784" v="143"/>
        <pc:sldMkLst>
          <pc:docMk/>
          <pc:sldMk cId="4254309756" sldId="378"/>
        </pc:sldMkLst>
        <pc:spChg chg="mod">
          <ac:chgData name="Saad Ehsan" userId="2a3e375b-0d84-42d1-99eb-b9c1a4dee999" providerId="ADAL" clId="{1EBF2A1B-4503-4254-B5EF-B70FA31D9E92}" dt="2023-02-23T10:26:35.979" v="71" actId="20577"/>
          <ac:spMkLst>
            <pc:docMk/>
            <pc:sldMk cId="4254309756" sldId="378"/>
            <ac:spMk id="2" creationId="{AC4E05DC-3101-C79B-B4F0-0039D366AD94}"/>
          </ac:spMkLst>
        </pc:spChg>
        <pc:spChg chg="mod">
          <ac:chgData name="Saad Ehsan" userId="2a3e375b-0d84-42d1-99eb-b9c1a4dee999" providerId="ADAL" clId="{1EBF2A1B-4503-4254-B5EF-B70FA31D9E92}" dt="2023-02-23T10:25:23.625" v="2" actId="27636"/>
          <ac:spMkLst>
            <pc:docMk/>
            <pc:sldMk cId="4254309756" sldId="378"/>
            <ac:spMk id="3" creationId="{8A149CF2-96E6-D18E-B50B-31535CFE499F}"/>
          </ac:spMkLst>
        </pc:spChg>
      </pc:sldChg>
      <pc:sldChg chg="addSp delSp modSp new mod ord">
        <pc:chgData name="Saad Ehsan" userId="2a3e375b-0d84-42d1-99eb-b9c1a4dee999" providerId="ADAL" clId="{1EBF2A1B-4503-4254-B5EF-B70FA31D9E92}" dt="2023-02-23T11:40:24.476" v="87"/>
        <pc:sldMkLst>
          <pc:docMk/>
          <pc:sldMk cId="3422467381" sldId="379"/>
        </pc:sldMkLst>
        <pc:spChg chg="del">
          <ac:chgData name="Saad Ehsan" userId="2a3e375b-0d84-42d1-99eb-b9c1a4dee999" providerId="ADAL" clId="{1EBF2A1B-4503-4254-B5EF-B70FA31D9E92}" dt="2023-02-23T11:32:24.512" v="74" actId="478"/>
          <ac:spMkLst>
            <pc:docMk/>
            <pc:sldMk cId="3422467381" sldId="379"/>
            <ac:spMk id="2" creationId="{09B1D1C0-6343-5D7B-E6E1-74D1EF2E744C}"/>
          </ac:spMkLst>
        </pc:spChg>
        <pc:spChg chg="del">
          <ac:chgData name="Saad Ehsan" userId="2a3e375b-0d84-42d1-99eb-b9c1a4dee999" providerId="ADAL" clId="{1EBF2A1B-4503-4254-B5EF-B70FA31D9E92}" dt="2023-02-23T11:32:21.730" v="73" actId="478"/>
          <ac:spMkLst>
            <pc:docMk/>
            <pc:sldMk cId="3422467381" sldId="379"/>
            <ac:spMk id="3" creationId="{64133583-C24B-D2F9-B206-087B3CAF442D}"/>
          </ac:spMkLst>
        </pc:spChg>
        <pc:picChg chg="add mod">
          <ac:chgData name="Saad Ehsan" userId="2a3e375b-0d84-42d1-99eb-b9c1a4dee999" providerId="ADAL" clId="{1EBF2A1B-4503-4254-B5EF-B70FA31D9E92}" dt="2023-02-23T11:32:36.392" v="79" actId="962"/>
          <ac:picMkLst>
            <pc:docMk/>
            <pc:sldMk cId="3422467381" sldId="379"/>
            <ac:picMk id="5" creationId="{9E9A6F02-6707-962C-FDE0-C5ED7B69BFD1}"/>
          </ac:picMkLst>
        </pc:picChg>
      </pc:sldChg>
      <pc:sldChg chg="new">
        <pc:chgData name="Saad Ehsan" userId="2a3e375b-0d84-42d1-99eb-b9c1a4dee999" providerId="ADAL" clId="{1EBF2A1B-4503-4254-B5EF-B70FA31D9E92}" dt="2023-02-23T11:37:33.818" v="80" actId="680"/>
        <pc:sldMkLst>
          <pc:docMk/>
          <pc:sldMk cId="3442330695" sldId="380"/>
        </pc:sldMkLst>
      </pc:sldChg>
      <pc:sldChg chg="addSp delSp modSp new mod setBg modClrScheme chgLayout">
        <pc:chgData name="Saad Ehsan" userId="2a3e375b-0d84-42d1-99eb-b9c1a4dee999" providerId="ADAL" clId="{1EBF2A1B-4503-4254-B5EF-B70FA31D9E92}" dt="2023-02-23T11:43:52.928" v="107" actId="2711"/>
        <pc:sldMkLst>
          <pc:docMk/>
          <pc:sldMk cId="2486606396" sldId="381"/>
        </pc:sldMkLst>
        <pc:spChg chg="mod">
          <ac:chgData name="Saad Ehsan" userId="2a3e375b-0d84-42d1-99eb-b9c1a4dee999" providerId="ADAL" clId="{1EBF2A1B-4503-4254-B5EF-B70FA31D9E92}" dt="2023-02-23T11:43:52.928" v="107" actId="2711"/>
          <ac:spMkLst>
            <pc:docMk/>
            <pc:sldMk cId="2486606396" sldId="381"/>
            <ac:spMk id="2" creationId="{D816E125-133C-5625-78C7-CC47415E22C9}"/>
          </ac:spMkLst>
        </pc:spChg>
        <pc:spChg chg="del">
          <ac:chgData name="Saad Ehsan" userId="2a3e375b-0d84-42d1-99eb-b9c1a4dee999" providerId="ADAL" clId="{1EBF2A1B-4503-4254-B5EF-B70FA31D9E92}" dt="2023-02-23T11:41:52.676" v="90" actId="26606"/>
          <ac:spMkLst>
            <pc:docMk/>
            <pc:sldMk cId="2486606396" sldId="381"/>
            <ac:spMk id="3" creationId="{A82DC09C-2A3B-1979-6D92-0DCDC8153E7C}"/>
          </ac:spMkLst>
        </pc:spChg>
        <pc:spChg chg="add del mod">
          <ac:chgData name="Saad Ehsan" userId="2a3e375b-0d84-42d1-99eb-b9c1a4dee999" providerId="ADAL" clId="{1EBF2A1B-4503-4254-B5EF-B70FA31D9E92}" dt="2023-02-23T11:42:14.154" v="91" actId="478"/>
          <ac:spMkLst>
            <pc:docMk/>
            <pc:sldMk cId="2486606396" sldId="381"/>
            <ac:spMk id="8" creationId="{7B067A3D-C473-4307-270A-8F77661169DF}"/>
          </ac:spMkLst>
        </pc:spChg>
      </pc:sldChg>
      <pc:sldChg chg="addSp delSp modSp new mod">
        <pc:chgData name="Saad Ehsan" userId="2a3e375b-0d84-42d1-99eb-b9c1a4dee999" providerId="ADAL" clId="{1EBF2A1B-4503-4254-B5EF-B70FA31D9E92}" dt="2023-02-23T11:44:25.739" v="114"/>
        <pc:sldMkLst>
          <pc:docMk/>
          <pc:sldMk cId="3300586519" sldId="382"/>
        </pc:sldMkLst>
        <pc:spChg chg="del">
          <ac:chgData name="Saad Ehsan" userId="2a3e375b-0d84-42d1-99eb-b9c1a4dee999" providerId="ADAL" clId="{1EBF2A1B-4503-4254-B5EF-B70FA31D9E92}" dt="2023-02-23T11:44:06.629" v="110" actId="478"/>
          <ac:spMkLst>
            <pc:docMk/>
            <pc:sldMk cId="3300586519" sldId="382"/>
            <ac:spMk id="2" creationId="{3F3E3954-49E4-9EBC-0091-69604E5E88B8}"/>
          </ac:spMkLst>
        </pc:spChg>
        <pc:spChg chg="del">
          <ac:chgData name="Saad Ehsan" userId="2a3e375b-0d84-42d1-99eb-b9c1a4dee999" providerId="ADAL" clId="{1EBF2A1B-4503-4254-B5EF-B70FA31D9E92}" dt="2023-02-23T11:44:08.576" v="111" actId="478"/>
          <ac:spMkLst>
            <pc:docMk/>
            <pc:sldMk cId="3300586519" sldId="382"/>
            <ac:spMk id="3" creationId="{E33EBE54-445A-9961-EA6D-3697257D0A46}"/>
          </ac:spMkLst>
        </pc:spChg>
        <pc:spChg chg="add mod">
          <ac:chgData name="Saad Ehsan" userId="2a3e375b-0d84-42d1-99eb-b9c1a4dee999" providerId="ADAL" clId="{1EBF2A1B-4503-4254-B5EF-B70FA31D9E92}" dt="2023-02-23T11:44:15.943" v="112"/>
          <ac:spMkLst>
            <pc:docMk/>
            <pc:sldMk cId="3300586519" sldId="382"/>
            <ac:spMk id="4" creationId="{6E415627-305B-DD19-7B93-43F806842B74}"/>
          </ac:spMkLst>
        </pc:spChg>
        <pc:spChg chg="add mod">
          <ac:chgData name="Saad Ehsan" userId="2a3e375b-0d84-42d1-99eb-b9c1a4dee999" providerId="ADAL" clId="{1EBF2A1B-4503-4254-B5EF-B70FA31D9E92}" dt="2023-02-23T11:44:15.943" v="112"/>
          <ac:spMkLst>
            <pc:docMk/>
            <pc:sldMk cId="3300586519" sldId="382"/>
            <ac:spMk id="5" creationId="{FEA2BAA5-8E2D-F841-1529-774D784FF20A}"/>
          </ac:spMkLst>
        </pc:spChg>
        <pc:spChg chg="add mod">
          <ac:chgData name="Saad Ehsan" userId="2a3e375b-0d84-42d1-99eb-b9c1a4dee999" providerId="ADAL" clId="{1EBF2A1B-4503-4254-B5EF-B70FA31D9E92}" dt="2023-02-23T11:44:25.739" v="114"/>
          <ac:spMkLst>
            <pc:docMk/>
            <pc:sldMk cId="3300586519" sldId="382"/>
            <ac:spMk id="7" creationId="{9115EBE5-07C1-C494-5CF7-9E55CB0F8B8B}"/>
          </ac:spMkLst>
        </pc:spChg>
        <pc:graphicFrameChg chg="add mod">
          <ac:chgData name="Saad Ehsan" userId="2a3e375b-0d84-42d1-99eb-b9c1a4dee999" providerId="ADAL" clId="{1EBF2A1B-4503-4254-B5EF-B70FA31D9E92}" dt="2023-02-23T11:44:19.742" v="113"/>
          <ac:graphicFrameMkLst>
            <pc:docMk/>
            <pc:sldMk cId="3300586519" sldId="382"/>
            <ac:graphicFrameMk id="6" creationId="{01DFD65D-888B-D3EE-8961-ED9FCE5ABEDF}"/>
          </ac:graphicFrameMkLst>
        </pc:graphicFrameChg>
      </pc:sldChg>
      <pc:sldChg chg="addSp delSp modSp new mod">
        <pc:chgData name="Saad Ehsan" userId="2a3e375b-0d84-42d1-99eb-b9c1a4dee999" providerId="ADAL" clId="{1EBF2A1B-4503-4254-B5EF-B70FA31D9E92}" dt="2023-02-23T11:45:08.106" v="122"/>
        <pc:sldMkLst>
          <pc:docMk/>
          <pc:sldMk cId="1716990848" sldId="383"/>
        </pc:sldMkLst>
        <pc:spChg chg="del">
          <ac:chgData name="Saad Ehsan" userId="2a3e375b-0d84-42d1-99eb-b9c1a4dee999" providerId="ADAL" clId="{1EBF2A1B-4503-4254-B5EF-B70FA31D9E92}" dt="2023-02-23T11:44:35.529" v="117" actId="478"/>
          <ac:spMkLst>
            <pc:docMk/>
            <pc:sldMk cId="1716990848" sldId="383"/>
            <ac:spMk id="2" creationId="{E92CC4CC-35D0-FF13-9A28-E9F160CC1D86}"/>
          </ac:spMkLst>
        </pc:spChg>
        <pc:spChg chg="del">
          <ac:chgData name="Saad Ehsan" userId="2a3e375b-0d84-42d1-99eb-b9c1a4dee999" providerId="ADAL" clId="{1EBF2A1B-4503-4254-B5EF-B70FA31D9E92}" dt="2023-02-23T11:44:37.899" v="118" actId="478"/>
          <ac:spMkLst>
            <pc:docMk/>
            <pc:sldMk cId="1716990848" sldId="383"/>
            <ac:spMk id="3" creationId="{7F0E5C87-C8E6-CDFE-F14F-57D5DDEAE93E}"/>
          </ac:spMkLst>
        </pc:spChg>
        <pc:spChg chg="add del mod">
          <ac:chgData name="Saad Ehsan" userId="2a3e375b-0d84-42d1-99eb-b9c1a4dee999" providerId="ADAL" clId="{1EBF2A1B-4503-4254-B5EF-B70FA31D9E92}" dt="2023-02-23T11:45:01.559" v="121"/>
          <ac:spMkLst>
            <pc:docMk/>
            <pc:sldMk cId="1716990848" sldId="383"/>
            <ac:spMk id="4" creationId="{28887BAD-D8B5-FBD6-A07F-B0A7509C5AD3}"/>
          </ac:spMkLst>
        </pc:spChg>
        <pc:spChg chg="add del mod">
          <ac:chgData name="Saad Ehsan" userId="2a3e375b-0d84-42d1-99eb-b9c1a4dee999" providerId="ADAL" clId="{1EBF2A1B-4503-4254-B5EF-B70FA31D9E92}" dt="2023-02-23T11:45:01.559" v="121"/>
          <ac:spMkLst>
            <pc:docMk/>
            <pc:sldMk cId="1716990848" sldId="383"/>
            <ac:spMk id="5" creationId="{210F4D9E-6546-7490-44BF-ED3DA5051B32}"/>
          </ac:spMkLst>
        </pc:spChg>
        <pc:spChg chg="add mod">
          <ac:chgData name="Saad Ehsan" userId="2a3e375b-0d84-42d1-99eb-b9c1a4dee999" providerId="ADAL" clId="{1EBF2A1B-4503-4254-B5EF-B70FA31D9E92}" dt="2023-02-23T11:45:08.106" v="122"/>
          <ac:spMkLst>
            <pc:docMk/>
            <pc:sldMk cId="1716990848" sldId="383"/>
            <ac:spMk id="7" creationId="{D8522AE8-FE6D-F38A-5D98-A93A6C721090}"/>
          </ac:spMkLst>
        </pc:spChg>
        <pc:spChg chg="add mod">
          <ac:chgData name="Saad Ehsan" userId="2a3e375b-0d84-42d1-99eb-b9c1a4dee999" providerId="ADAL" clId="{1EBF2A1B-4503-4254-B5EF-B70FA31D9E92}" dt="2023-02-23T11:45:08.106" v="122"/>
          <ac:spMkLst>
            <pc:docMk/>
            <pc:sldMk cId="1716990848" sldId="383"/>
            <ac:spMk id="8" creationId="{6EB58342-B68D-C489-9A5C-53C62FD7F575}"/>
          </ac:spMkLst>
        </pc:spChg>
        <pc:graphicFrameChg chg="add del mod">
          <ac:chgData name="Saad Ehsan" userId="2a3e375b-0d84-42d1-99eb-b9c1a4dee999" providerId="ADAL" clId="{1EBF2A1B-4503-4254-B5EF-B70FA31D9E92}" dt="2023-02-23T11:45:01.559" v="121"/>
          <ac:graphicFrameMkLst>
            <pc:docMk/>
            <pc:sldMk cId="1716990848" sldId="383"/>
            <ac:graphicFrameMk id="6" creationId="{FFE02152-782D-EFB9-90E9-71044AACCEF7}"/>
          </ac:graphicFrameMkLst>
        </pc:graphicFrameChg>
        <pc:graphicFrameChg chg="add mod">
          <ac:chgData name="Saad Ehsan" userId="2a3e375b-0d84-42d1-99eb-b9c1a4dee999" providerId="ADAL" clId="{1EBF2A1B-4503-4254-B5EF-B70FA31D9E92}" dt="2023-02-23T11:45:08.106" v="122"/>
          <ac:graphicFrameMkLst>
            <pc:docMk/>
            <pc:sldMk cId="1716990848" sldId="383"/>
            <ac:graphicFrameMk id="9" creationId="{4A6C051B-E4EE-71EC-2D48-79AAE1AFAA5D}"/>
          </ac:graphicFrameMkLst>
        </pc:graphicFrameChg>
      </pc:sldChg>
      <pc:sldChg chg="addSp delSp modSp new mod">
        <pc:chgData name="Saad Ehsan" userId="2a3e375b-0d84-42d1-99eb-b9c1a4dee999" providerId="ADAL" clId="{1EBF2A1B-4503-4254-B5EF-B70FA31D9E92}" dt="2023-02-23T11:46:02.222" v="130"/>
        <pc:sldMkLst>
          <pc:docMk/>
          <pc:sldMk cId="2409720330" sldId="384"/>
        </pc:sldMkLst>
        <pc:spChg chg="del">
          <ac:chgData name="Saad Ehsan" userId="2a3e375b-0d84-42d1-99eb-b9c1a4dee999" providerId="ADAL" clId="{1EBF2A1B-4503-4254-B5EF-B70FA31D9E92}" dt="2023-02-23T11:45:53.759" v="125" actId="478"/>
          <ac:spMkLst>
            <pc:docMk/>
            <pc:sldMk cId="2409720330" sldId="384"/>
            <ac:spMk id="2" creationId="{F3AA5F0A-CD19-3EE7-1CCF-90DC0F5FA072}"/>
          </ac:spMkLst>
        </pc:spChg>
        <pc:spChg chg="del">
          <ac:chgData name="Saad Ehsan" userId="2a3e375b-0d84-42d1-99eb-b9c1a4dee999" providerId="ADAL" clId="{1EBF2A1B-4503-4254-B5EF-B70FA31D9E92}" dt="2023-02-23T11:45:56.808" v="126" actId="478"/>
          <ac:spMkLst>
            <pc:docMk/>
            <pc:sldMk cId="2409720330" sldId="384"/>
            <ac:spMk id="3" creationId="{3F558BC9-7CAD-A823-8430-70A9063B0EBF}"/>
          </ac:spMkLst>
        </pc:spChg>
        <pc:spChg chg="add del mod">
          <ac:chgData name="Saad Ehsan" userId="2a3e375b-0d84-42d1-99eb-b9c1a4dee999" providerId="ADAL" clId="{1EBF2A1B-4503-4254-B5EF-B70FA31D9E92}" dt="2023-02-23T11:46:00.266" v="129"/>
          <ac:spMkLst>
            <pc:docMk/>
            <pc:sldMk cId="2409720330" sldId="384"/>
            <ac:spMk id="4" creationId="{69479018-AB5B-E21E-37DC-AC235E0A4645}"/>
          </ac:spMkLst>
        </pc:spChg>
        <pc:spChg chg="add mod">
          <ac:chgData name="Saad Ehsan" userId="2a3e375b-0d84-42d1-99eb-b9c1a4dee999" providerId="ADAL" clId="{1EBF2A1B-4503-4254-B5EF-B70FA31D9E92}" dt="2023-02-23T11:46:02.222" v="130"/>
          <ac:spMkLst>
            <pc:docMk/>
            <pc:sldMk cId="2409720330" sldId="384"/>
            <ac:spMk id="6" creationId="{5BB4B667-0CE6-5F50-1362-75D629468E31}"/>
          </ac:spMkLst>
        </pc:spChg>
        <pc:graphicFrameChg chg="add del mod">
          <ac:chgData name="Saad Ehsan" userId="2a3e375b-0d84-42d1-99eb-b9c1a4dee999" providerId="ADAL" clId="{1EBF2A1B-4503-4254-B5EF-B70FA31D9E92}" dt="2023-02-23T11:46:00.266" v="129"/>
          <ac:graphicFrameMkLst>
            <pc:docMk/>
            <pc:sldMk cId="2409720330" sldId="384"/>
            <ac:graphicFrameMk id="5" creationId="{D4775942-883C-59BE-786C-3EF73D0A9EB2}"/>
          </ac:graphicFrameMkLst>
        </pc:graphicFrameChg>
        <pc:graphicFrameChg chg="add mod">
          <ac:chgData name="Saad Ehsan" userId="2a3e375b-0d84-42d1-99eb-b9c1a4dee999" providerId="ADAL" clId="{1EBF2A1B-4503-4254-B5EF-B70FA31D9E92}" dt="2023-02-23T11:46:02.222" v="130"/>
          <ac:graphicFrameMkLst>
            <pc:docMk/>
            <pc:sldMk cId="2409720330" sldId="384"/>
            <ac:graphicFrameMk id="7" creationId="{26C8C13C-AB7B-6CE4-D97A-0FAC74B58CDC}"/>
          </ac:graphicFrameMkLst>
        </pc:graphicFrameChg>
      </pc:sldChg>
      <pc:sldChg chg="addSp delSp modSp new mod">
        <pc:chgData name="Saad Ehsan" userId="2a3e375b-0d84-42d1-99eb-b9c1a4dee999" providerId="ADAL" clId="{1EBF2A1B-4503-4254-B5EF-B70FA31D9E92}" dt="2023-02-23T11:46:28.015" v="136" actId="27636"/>
        <pc:sldMkLst>
          <pc:docMk/>
          <pc:sldMk cId="3780507665" sldId="385"/>
        </pc:sldMkLst>
        <pc:spChg chg="del">
          <ac:chgData name="Saad Ehsan" userId="2a3e375b-0d84-42d1-99eb-b9c1a4dee999" providerId="ADAL" clId="{1EBF2A1B-4503-4254-B5EF-B70FA31D9E92}" dt="2023-02-23T11:46:10.806" v="133" actId="478"/>
          <ac:spMkLst>
            <pc:docMk/>
            <pc:sldMk cId="3780507665" sldId="385"/>
            <ac:spMk id="2" creationId="{12EFA458-AF24-B4CB-2105-B555813ECE05}"/>
          </ac:spMkLst>
        </pc:spChg>
        <pc:spChg chg="del">
          <ac:chgData name="Saad Ehsan" userId="2a3e375b-0d84-42d1-99eb-b9c1a4dee999" providerId="ADAL" clId="{1EBF2A1B-4503-4254-B5EF-B70FA31D9E92}" dt="2023-02-23T11:46:12.845" v="134" actId="478"/>
          <ac:spMkLst>
            <pc:docMk/>
            <pc:sldMk cId="3780507665" sldId="385"/>
            <ac:spMk id="3" creationId="{CF580190-5A57-92B1-2DD9-698461542A58}"/>
          </ac:spMkLst>
        </pc:spChg>
        <pc:spChg chg="add mod">
          <ac:chgData name="Saad Ehsan" userId="2a3e375b-0d84-42d1-99eb-b9c1a4dee999" providerId="ADAL" clId="{1EBF2A1B-4503-4254-B5EF-B70FA31D9E92}" dt="2023-02-23T11:46:28.015" v="136" actId="27636"/>
          <ac:spMkLst>
            <pc:docMk/>
            <pc:sldMk cId="3780507665" sldId="385"/>
            <ac:spMk id="4" creationId="{C5B72A08-1B16-F64D-0796-E12192CA0394}"/>
          </ac:spMkLst>
        </pc:spChg>
        <pc:spChg chg="add mod">
          <ac:chgData name="Saad Ehsan" userId="2a3e375b-0d84-42d1-99eb-b9c1a4dee999" providerId="ADAL" clId="{1EBF2A1B-4503-4254-B5EF-B70FA31D9E92}" dt="2023-02-23T11:46:28.015" v="136" actId="27636"/>
          <ac:spMkLst>
            <pc:docMk/>
            <pc:sldMk cId="3780507665" sldId="385"/>
            <ac:spMk id="6" creationId="{B8C30693-09D9-1B41-81FB-456496559826}"/>
          </ac:spMkLst>
        </pc:spChg>
        <pc:graphicFrameChg chg="add mod">
          <ac:chgData name="Saad Ehsan" userId="2a3e375b-0d84-42d1-99eb-b9c1a4dee999" providerId="ADAL" clId="{1EBF2A1B-4503-4254-B5EF-B70FA31D9E92}" dt="2023-02-23T11:46:28.015" v="136" actId="27636"/>
          <ac:graphicFrameMkLst>
            <pc:docMk/>
            <pc:sldMk cId="3780507665" sldId="385"/>
            <ac:graphicFrameMk id="5" creationId="{70CB658A-FCFB-303E-8C06-43635BDB3ADF}"/>
          </ac:graphicFrameMkLst>
        </pc:graphicFrameChg>
      </pc:sldChg>
      <pc:sldMasterChg chg="del delSldLayout">
        <pc:chgData name="Saad Ehsan" userId="2a3e375b-0d84-42d1-99eb-b9c1a4dee999" providerId="ADAL" clId="{1EBF2A1B-4503-4254-B5EF-B70FA31D9E92}" dt="2023-02-23T11:43:56.252" v="108" actId="47"/>
        <pc:sldMasterMkLst>
          <pc:docMk/>
          <pc:sldMasterMk cId="3146424344" sldId="2147483661"/>
        </pc:sldMasterMkLst>
        <pc:sldLayoutChg chg="del">
          <pc:chgData name="Saad Ehsan" userId="2a3e375b-0d84-42d1-99eb-b9c1a4dee999" providerId="ADAL" clId="{1EBF2A1B-4503-4254-B5EF-B70FA31D9E92}" dt="2023-02-23T11:43:56.252" v="108" actId="47"/>
          <pc:sldLayoutMkLst>
            <pc:docMk/>
            <pc:sldMasterMk cId="3146424344" sldId="2147483661"/>
            <pc:sldLayoutMk cId="51708" sldId="2147483662"/>
          </pc:sldLayoutMkLst>
        </pc:sldLayoutChg>
        <pc:sldLayoutChg chg="del">
          <pc:chgData name="Saad Ehsan" userId="2a3e375b-0d84-42d1-99eb-b9c1a4dee999" providerId="ADAL" clId="{1EBF2A1B-4503-4254-B5EF-B70FA31D9E92}" dt="2023-02-23T11:43:56.252" v="108" actId="47"/>
          <pc:sldLayoutMkLst>
            <pc:docMk/>
            <pc:sldMasterMk cId="3146424344" sldId="2147483661"/>
            <pc:sldLayoutMk cId="3261496265" sldId="2147483663"/>
          </pc:sldLayoutMkLst>
        </pc:sldLayoutChg>
        <pc:sldLayoutChg chg="del">
          <pc:chgData name="Saad Ehsan" userId="2a3e375b-0d84-42d1-99eb-b9c1a4dee999" providerId="ADAL" clId="{1EBF2A1B-4503-4254-B5EF-B70FA31D9E92}" dt="2023-02-23T11:43:56.252" v="108" actId="47"/>
          <pc:sldLayoutMkLst>
            <pc:docMk/>
            <pc:sldMasterMk cId="3146424344" sldId="2147483661"/>
            <pc:sldLayoutMk cId="3280190325" sldId="2147483664"/>
          </pc:sldLayoutMkLst>
        </pc:sldLayoutChg>
        <pc:sldLayoutChg chg="del">
          <pc:chgData name="Saad Ehsan" userId="2a3e375b-0d84-42d1-99eb-b9c1a4dee999" providerId="ADAL" clId="{1EBF2A1B-4503-4254-B5EF-B70FA31D9E92}" dt="2023-02-23T11:43:56.252" v="108" actId="47"/>
          <pc:sldLayoutMkLst>
            <pc:docMk/>
            <pc:sldMasterMk cId="3146424344" sldId="2147483661"/>
            <pc:sldLayoutMk cId="2719915944" sldId="2147483665"/>
          </pc:sldLayoutMkLst>
        </pc:sldLayoutChg>
        <pc:sldLayoutChg chg="del">
          <pc:chgData name="Saad Ehsan" userId="2a3e375b-0d84-42d1-99eb-b9c1a4dee999" providerId="ADAL" clId="{1EBF2A1B-4503-4254-B5EF-B70FA31D9E92}" dt="2023-02-23T11:43:56.252" v="108" actId="47"/>
          <pc:sldLayoutMkLst>
            <pc:docMk/>
            <pc:sldMasterMk cId="3146424344" sldId="2147483661"/>
            <pc:sldLayoutMk cId="2223690436" sldId="2147483666"/>
          </pc:sldLayoutMkLst>
        </pc:sldLayoutChg>
        <pc:sldLayoutChg chg="del">
          <pc:chgData name="Saad Ehsan" userId="2a3e375b-0d84-42d1-99eb-b9c1a4dee999" providerId="ADAL" clId="{1EBF2A1B-4503-4254-B5EF-B70FA31D9E92}" dt="2023-02-23T11:43:56.252" v="108" actId="47"/>
          <pc:sldLayoutMkLst>
            <pc:docMk/>
            <pc:sldMasterMk cId="3146424344" sldId="2147483661"/>
            <pc:sldLayoutMk cId="684670721" sldId="2147483667"/>
          </pc:sldLayoutMkLst>
        </pc:sldLayoutChg>
        <pc:sldLayoutChg chg="del">
          <pc:chgData name="Saad Ehsan" userId="2a3e375b-0d84-42d1-99eb-b9c1a4dee999" providerId="ADAL" clId="{1EBF2A1B-4503-4254-B5EF-B70FA31D9E92}" dt="2023-02-23T11:43:56.252" v="108" actId="47"/>
          <pc:sldLayoutMkLst>
            <pc:docMk/>
            <pc:sldMasterMk cId="3146424344" sldId="2147483661"/>
            <pc:sldLayoutMk cId="56976029" sldId="2147483668"/>
          </pc:sldLayoutMkLst>
        </pc:sldLayoutChg>
        <pc:sldLayoutChg chg="del">
          <pc:chgData name="Saad Ehsan" userId="2a3e375b-0d84-42d1-99eb-b9c1a4dee999" providerId="ADAL" clId="{1EBF2A1B-4503-4254-B5EF-B70FA31D9E92}" dt="2023-02-23T11:43:56.252" v="108" actId="47"/>
          <pc:sldLayoutMkLst>
            <pc:docMk/>
            <pc:sldMasterMk cId="3146424344" sldId="2147483661"/>
            <pc:sldLayoutMk cId="2751914538" sldId="2147483669"/>
          </pc:sldLayoutMkLst>
        </pc:sldLayoutChg>
        <pc:sldLayoutChg chg="del">
          <pc:chgData name="Saad Ehsan" userId="2a3e375b-0d84-42d1-99eb-b9c1a4dee999" providerId="ADAL" clId="{1EBF2A1B-4503-4254-B5EF-B70FA31D9E92}" dt="2023-02-23T11:43:56.252" v="108" actId="47"/>
          <pc:sldLayoutMkLst>
            <pc:docMk/>
            <pc:sldMasterMk cId="3146424344" sldId="2147483661"/>
            <pc:sldLayoutMk cId="1087959641" sldId="2147483670"/>
          </pc:sldLayoutMkLst>
        </pc:sldLayoutChg>
        <pc:sldLayoutChg chg="del">
          <pc:chgData name="Saad Ehsan" userId="2a3e375b-0d84-42d1-99eb-b9c1a4dee999" providerId="ADAL" clId="{1EBF2A1B-4503-4254-B5EF-B70FA31D9E92}" dt="2023-02-23T11:43:56.252" v="108" actId="47"/>
          <pc:sldLayoutMkLst>
            <pc:docMk/>
            <pc:sldMasterMk cId="3146424344" sldId="2147483661"/>
            <pc:sldLayoutMk cId="2384981757" sldId="2147483671"/>
          </pc:sldLayoutMkLst>
        </pc:sldLayoutChg>
        <pc:sldLayoutChg chg="del">
          <pc:chgData name="Saad Ehsan" userId="2a3e375b-0d84-42d1-99eb-b9c1a4dee999" providerId="ADAL" clId="{1EBF2A1B-4503-4254-B5EF-B70FA31D9E92}" dt="2023-02-23T11:43:56.252" v="108" actId="47"/>
          <pc:sldLayoutMkLst>
            <pc:docMk/>
            <pc:sldMasterMk cId="3146424344" sldId="2147483661"/>
            <pc:sldLayoutMk cId="877049279" sldId="2147483672"/>
          </pc:sldLayoutMkLst>
        </pc:sldLayoutChg>
        <pc:sldLayoutChg chg="del">
          <pc:chgData name="Saad Ehsan" userId="2a3e375b-0d84-42d1-99eb-b9c1a4dee999" providerId="ADAL" clId="{1EBF2A1B-4503-4254-B5EF-B70FA31D9E92}" dt="2023-02-23T11:43:56.252" v="108" actId="47"/>
          <pc:sldLayoutMkLst>
            <pc:docMk/>
            <pc:sldMasterMk cId="3146424344" sldId="2147483661"/>
            <pc:sldLayoutMk cId="89585009" sldId="2147483673"/>
          </pc:sldLayoutMkLst>
        </pc:sldLayoutChg>
      </pc:sldMasterChg>
      <pc:sldMasterChg chg="del delSldLayout">
        <pc:chgData name="Saad Ehsan" userId="2a3e375b-0d84-42d1-99eb-b9c1a4dee999" providerId="ADAL" clId="{1EBF2A1B-4503-4254-B5EF-B70FA31D9E92}" dt="2023-02-23T11:46:32.696" v="137" actId="47"/>
        <pc:sldMasterMkLst>
          <pc:docMk/>
          <pc:sldMasterMk cId="284500917" sldId="2147483674"/>
        </pc:sldMasterMkLst>
        <pc:sldLayoutChg chg="del">
          <pc:chgData name="Saad Ehsan" userId="2a3e375b-0d84-42d1-99eb-b9c1a4dee999" providerId="ADAL" clId="{1EBF2A1B-4503-4254-B5EF-B70FA31D9E92}" dt="2023-02-23T11:46:32.696" v="137" actId="47"/>
          <pc:sldLayoutMkLst>
            <pc:docMk/>
            <pc:sldMasterMk cId="284500917" sldId="2147483674"/>
            <pc:sldLayoutMk cId="762547781" sldId="2147483675"/>
          </pc:sldLayoutMkLst>
        </pc:sldLayoutChg>
        <pc:sldLayoutChg chg="del">
          <pc:chgData name="Saad Ehsan" userId="2a3e375b-0d84-42d1-99eb-b9c1a4dee999" providerId="ADAL" clId="{1EBF2A1B-4503-4254-B5EF-B70FA31D9E92}" dt="2023-02-23T11:46:32.696" v="137" actId="47"/>
          <pc:sldLayoutMkLst>
            <pc:docMk/>
            <pc:sldMasterMk cId="284500917" sldId="2147483674"/>
            <pc:sldLayoutMk cId="3731947918" sldId="2147483676"/>
          </pc:sldLayoutMkLst>
        </pc:sldLayoutChg>
        <pc:sldLayoutChg chg="del">
          <pc:chgData name="Saad Ehsan" userId="2a3e375b-0d84-42d1-99eb-b9c1a4dee999" providerId="ADAL" clId="{1EBF2A1B-4503-4254-B5EF-B70FA31D9E92}" dt="2023-02-23T11:46:32.696" v="137" actId="47"/>
          <pc:sldLayoutMkLst>
            <pc:docMk/>
            <pc:sldMasterMk cId="284500917" sldId="2147483674"/>
            <pc:sldLayoutMk cId="4211030507" sldId="2147483677"/>
          </pc:sldLayoutMkLst>
        </pc:sldLayoutChg>
        <pc:sldLayoutChg chg="del">
          <pc:chgData name="Saad Ehsan" userId="2a3e375b-0d84-42d1-99eb-b9c1a4dee999" providerId="ADAL" clId="{1EBF2A1B-4503-4254-B5EF-B70FA31D9E92}" dt="2023-02-23T11:46:32.696" v="137" actId="47"/>
          <pc:sldLayoutMkLst>
            <pc:docMk/>
            <pc:sldMasterMk cId="284500917" sldId="2147483674"/>
            <pc:sldLayoutMk cId="267648279" sldId="2147483678"/>
          </pc:sldLayoutMkLst>
        </pc:sldLayoutChg>
        <pc:sldLayoutChg chg="del">
          <pc:chgData name="Saad Ehsan" userId="2a3e375b-0d84-42d1-99eb-b9c1a4dee999" providerId="ADAL" clId="{1EBF2A1B-4503-4254-B5EF-B70FA31D9E92}" dt="2023-02-23T11:46:32.696" v="137" actId="47"/>
          <pc:sldLayoutMkLst>
            <pc:docMk/>
            <pc:sldMasterMk cId="284500917" sldId="2147483674"/>
            <pc:sldLayoutMk cId="2831350837" sldId="2147483679"/>
          </pc:sldLayoutMkLst>
        </pc:sldLayoutChg>
        <pc:sldLayoutChg chg="del">
          <pc:chgData name="Saad Ehsan" userId="2a3e375b-0d84-42d1-99eb-b9c1a4dee999" providerId="ADAL" clId="{1EBF2A1B-4503-4254-B5EF-B70FA31D9E92}" dt="2023-02-23T11:46:32.696" v="137" actId="47"/>
          <pc:sldLayoutMkLst>
            <pc:docMk/>
            <pc:sldMasterMk cId="284500917" sldId="2147483674"/>
            <pc:sldLayoutMk cId="202498433" sldId="2147483680"/>
          </pc:sldLayoutMkLst>
        </pc:sldLayoutChg>
        <pc:sldLayoutChg chg="del">
          <pc:chgData name="Saad Ehsan" userId="2a3e375b-0d84-42d1-99eb-b9c1a4dee999" providerId="ADAL" clId="{1EBF2A1B-4503-4254-B5EF-B70FA31D9E92}" dt="2023-02-23T11:46:32.696" v="137" actId="47"/>
          <pc:sldLayoutMkLst>
            <pc:docMk/>
            <pc:sldMasterMk cId="284500917" sldId="2147483674"/>
            <pc:sldLayoutMk cId="2384881566" sldId="2147483681"/>
          </pc:sldLayoutMkLst>
        </pc:sldLayoutChg>
        <pc:sldLayoutChg chg="del">
          <pc:chgData name="Saad Ehsan" userId="2a3e375b-0d84-42d1-99eb-b9c1a4dee999" providerId="ADAL" clId="{1EBF2A1B-4503-4254-B5EF-B70FA31D9E92}" dt="2023-02-23T11:46:32.696" v="137" actId="47"/>
          <pc:sldLayoutMkLst>
            <pc:docMk/>
            <pc:sldMasterMk cId="284500917" sldId="2147483674"/>
            <pc:sldLayoutMk cId="3413386050" sldId="2147483682"/>
          </pc:sldLayoutMkLst>
        </pc:sldLayoutChg>
        <pc:sldLayoutChg chg="del">
          <pc:chgData name="Saad Ehsan" userId="2a3e375b-0d84-42d1-99eb-b9c1a4dee999" providerId="ADAL" clId="{1EBF2A1B-4503-4254-B5EF-B70FA31D9E92}" dt="2023-02-23T11:46:32.696" v="137" actId="47"/>
          <pc:sldLayoutMkLst>
            <pc:docMk/>
            <pc:sldMasterMk cId="284500917" sldId="2147483674"/>
            <pc:sldLayoutMk cId="2003594114" sldId="2147483683"/>
          </pc:sldLayoutMkLst>
        </pc:sldLayoutChg>
        <pc:sldLayoutChg chg="del">
          <pc:chgData name="Saad Ehsan" userId="2a3e375b-0d84-42d1-99eb-b9c1a4dee999" providerId="ADAL" clId="{1EBF2A1B-4503-4254-B5EF-B70FA31D9E92}" dt="2023-02-23T11:46:32.696" v="137" actId="47"/>
          <pc:sldLayoutMkLst>
            <pc:docMk/>
            <pc:sldMasterMk cId="284500917" sldId="2147483674"/>
            <pc:sldLayoutMk cId="1700813845" sldId="2147483684"/>
          </pc:sldLayoutMkLst>
        </pc:sldLayoutChg>
        <pc:sldLayoutChg chg="del">
          <pc:chgData name="Saad Ehsan" userId="2a3e375b-0d84-42d1-99eb-b9c1a4dee999" providerId="ADAL" clId="{1EBF2A1B-4503-4254-B5EF-B70FA31D9E92}" dt="2023-02-23T11:46:32.696" v="137" actId="47"/>
          <pc:sldLayoutMkLst>
            <pc:docMk/>
            <pc:sldMasterMk cId="284500917" sldId="2147483674"/>
            <pc:sldLayoutMk cId="572382646" sldId="2147483685"/>
          </pc:sldLayoutMkLst>
        </pc:sldLayoutChg>
      </pc:sldMasterChg>
    </pc:docChg>
  </pc:docChgLst>
  <pc:docChgLst>
    <pc:chgData name="Saad Ehsan" userId="S::saad.ehsan@buckslep.co.uk::2a3e375b-0d84-42d1-99eb-b9c1a4dee999" providerId="AD" clId="Web-{255E3507-841A-DD9B-BEA3-4D8CA4B5F36B}"/>
    <pc:docChg chg="mod delSld modSld">
      <pc:chgData name="Saad Ehsan" userId="S::saad.ehsan@buckslep.co.uk::2a3e375b-0d84-42d1-99eb-b9c1a4dee999" providerId="AD" clId="Web-{255E3507-841A-DD9B-BEA3-4D8CA4B5F36B}" dt="2023-02-27T14:46:32.377" v="97"/>
      <pc:docMkLst>
        <pc:docMk/>
      </pc:docMkLst>
      <pc:sldChg chg="del">
        <pc:chgData name="Saad Ehsan" userId="S::saad.ehsan@buckslep.co.uk::2a3e375b-0d84-42d1-99eb-b9c1a4dee999" providerId="AD" clId="Web-{255E3507-841A-DD9B-BEA3-4D8CA4B5F36B}" dt="2023-02-27T14:38:34.005" v="16"/>
        <pc:sldMkLst>
          <pc:docMk/>
          <pc:sldMk cId="1420592417" sldId="325"/>
        </pc:sldMkLst>
      </pc:sldChg>
      <pc:sldChg chg="del">
        <pc:chgData name="Saad Ehsan" userId="S::saad.ehsan@buckslep.co.uk::2a3e375b-0d84-42d1-99eb-b9c1a4dee999" providerId="AD" clId="Web-{255E3507-841A-DD9B-BEA3-4D8CA4B5F36B}" dt="2023-02-27T14:38:36.099" v="17"/>
        <pc:sldMkLst>
          <pc:docMk/>
          <pc:sldMk cId="796900573" sldId="326"/>
        </pc:sldMkLst>
      </pc:sldChg>
      <pc:sldChg chg="del">
        <pc:chgData name="Saad Ehsan" userId="S::saad.ehsan@buckslep.co.uk::2a3e375b-0d84-42d1-99eb-b9c1a4dee999" providerId="AD" clId="Web-{255E3507-841A-DD9B-BEA3-4D8CA4B5F36B}" dt="2023-02-27T14:37:46.926" v="14"/>
        <pc:sldMkLst>
          <pc:docMk/>
          <pc:sldMk cId="855348228" sldId="373"/>
        </pc:sldMkLst>
      </pc:sldChg>
      <pc:sldChg chg="addSp delSp modSp">
        <pc:chgData name="Saad Ehsan" userId="S::saad.ehsan@buckslep.co.uk::2a3e375b-0d84-42d1-99eb-b9c1a4dee999" providerId="AD" clId="Web-{255E3507-841A-DD9B-BEA3-4D8CA4B5F36B}" dt="2023-02-27T14:46:32.377" v="97"/>
        <pc:sldMkLst>
          <pc:docMk/>
          <pc:sldMk cId="505550667" sldId="390"/>
        </pc:sldMkLst>
        <pc:graphicFrameChg chg="del">
          <ac:chgData name="Saad Ehsan" userId="S::saad.ehsan@buckslep.co.uk::2a3e375b-0d84-42d1-99eb-b9c1a4dee999" providerId="AD" clId="Web-{255E3507-841A-DD9B-BEA3-4D8CA4B5F36B}" dt="2023-02-27T14:45:43.657" v="86"/>
          <ac:graphicFrameMkLst>
            <pc:docMk/>
            <pc:sldMk cId="505550667" sldId="390"/>
            <ac:graphicFrameMk id="5" creationId="{63F4D4E0-FCEB-6BD9-7D32-625CDB7C3400}"/>
          </ac:graphicFrameMkLst>
        </pc:graphicFrameChg>
        <pc:picChg chg="add del mod">
          <ac:chgData name="Saad Ehsan" userId="S::saad.ehsan@buckslep.co.uk::2a3e375b-0d84-42d1-99eb-b9c1a4dee999" providerId="AD" clId="Web-{255E3507-841A-DD9B-BEA3-4D8CA4B5F36B}" dt="2023-02-27T14:45:48.282" v="88"/>
          <ac:picMkLst>
            <pc:docMk/>
            <pc:sldMk cId="505550667" sldId="390"/>
            <ac:picMk id="3" creationId="{B61DB594-8566-D2E4-D318-0F53509A3F11}"/>
          </ac:picMkLst>
        </pc:picChg>
        <pc:picChg chg="add del mod">
          <ac:chgData name="Saad Ehsan" userId="S::saad.ehsan@buckslep.co.uk::2a3e375b-0d84-42d1-99eb-b9c1a4dee999" providerId="AD" clId="Web-{255E3507-841A-DD9B-BEA3-4D8CA4B5F36B}" dt="2023-02-27T14:46:32.377" v="97"/>
          <ac:picMkLst>
            <pc:docMk/>
            <pc:sldMk cId="505550667" sldId="390"/>
            <ac:picMk id="4" creationId="{767E84F3-7ED2-D5AE-79E4-2197919EAA7A}"/>
          </ac:picMkLst>
        </pc:picChg>
      </pc:sldChg>
      <pc:sldChg chg="modCm">
        <pc:chgData name="Saad Ehsan" userId="S::saad.ehsan@buckslep.co.uk::2a3e375b-0d84-42d1-99eb-b9c1a4dee999" providerId="AD" clId="Web-{255E3507-841A-DD9B-BEA3-4D8CA4B5F36B}" dt="2023-02-27T14:03:36.621" v="2"/>
        <pc:sldMkLst>
          <pc:docMk/>
          <pc:sldMk cId="2815389759" sldId="392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">
              <pc226:chgData name="Saad Ehsan" userId="S::saad.ehsan@buckslep.co.uk::2a3e375b-0d84-42d1-99eb-b9c1a4dee999" providerId="AD" clId="Web-{255E3507-841A-DD9B-BEA3-4D8CA4B5F36B}" dt="2023-02-27T14:03:36.621" v="2"/>
              <pc2:cmMkLst xmlns:pc2="http://schemas.microsoft.com/office/powerpoint/2019/9/main/command">
                <pc:docMk/>
                <pc:sldMk cId="2815389759" sldId="392"/>
                <pc2:cmMk id="{4BBB7B9E-BC02-4151-A11D-DCBCE7D465AF}"/>
              </pc2:cmMkLst>
              <pc226:cmRplyChg chg="add">
                <pc226:chgData name="Saad Ehsan" userId="S::saad.ehsan@buckslep.co.uk::2a3e375b-0d84-42d1-99eb-b9c1a4dee999" providerId="AD" clId="Web-{255E3507-841A-DD9B-BEA3-4D8CA4B5F36B}" dt="2023-02-27T14:03:36.621" v="2"/>
                <pc2:cmRplyMkLst xmlns:pc2="http://schemas.microsoft.com/office/powerpoint/2019/9/main/command">
                  <pc:docMk/>
                  <pc:sldMk cId="2815389759" sldId="392"/>
                  <pc2:cmMk id="{4BBB7B9E-BC02-4151-A11D-DCBCE7D465AF}"/>
                  <pc2:cmRplyMk id="{40E4F4B6-01B5-4AEC-9426-77CD3AC75872}"/>
                </pc2:cmRplyMkLst>
              </pc226:cmRplyChg>
            </pc226:cmChg>
          </p:ext>
        </pc:extLst>
      </pc:sldChg>
      <pc:sldChg chg="del">
        <pc:chgData name="Saad Ehsan" userId="S::saad.ehsan@buckslep.co.uk::2a3e375b-0d84-42d1-99eb-b9c1a4dee999" providerId="AD" clId="Web-{255E3507-841A-DD9B-BEA3-4D8CA4B5F36B}" dt="2023-02-27T14:02:51.884" v="0"/>
        <pc:sldMkLst>
          <pc:docMk/>
          <pc:sldMk cId="486175129" sldId="535"/>
        </pc:sldMkLst>
      </pc:sldChg>
      <pc:sldChg chg="modCm">
        <pc:chgData name="Saad Ehsan" userId="S::saad.ehsan@buckslep.co.uk::2a3e375b-0d84-42d1-99eb-b9c1a4dee999" providerId="AD" clId="Web-{255E3507-841A-DD9B-BEA3-4D8CA4B5F36B}" dt="2023-02-27T14:09:49.526" v="3"/>
        <pc:sldMkLst>
          <pc:docMk/>
          <pc:sldMk cId="3006583083" sldId="541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">
              <pc226:chgData name="Saad Ehsan" userId="S::saad.ehsan@buckslep.co.uk::2a3e375b-0d84-42d1-99eb-b9c1a4dee999" providerId="AD" clId="Web-{255E3507-841A-DD9B-BEA3-4D8CA4B5F36B}" dt="2023-02-27T14:09:49.526" v="3"/>
              <pc2:cmMkLst xmlns:pc2="http://schemas.microsoft.com/office/powerpoint/2019/9/main/command">
                <pc:docMk/>
                <pc:sldMk cId="3006583083" sldId="541"/>
                <pc2:cmMk id="{2D8E3CC9-6044-4354-9DD6-46FCDD061624}"/>
              </pc2:cmMkLst>
              <pc226:cmRplyChg chg="add">
                <pc226:chgData name="Saad Ehsan" userId="S::saad.ehsan@buckslep.co.uk::2a3e375b-0d84-42d1-99eb-b9c1a4dee999" providerId="AD" clId="Web-{255E3507-841A-DD9B-BEA3-4D8CA4B5F36B}" dt="2023-02-27T14:09:49.526" v="3"/>
                <pc2:cmRplyMkLst xmlns:pc2="http://schemas.microsoft.com/office/powerpoint/2019/9/main/command">
                  <pc:docMk/>
                  <pc:sldMk cId="3006583083" sldId="541"/>
                  <pc2:cmMk id="{2D8E3CC9-6044-4354-9DD6-46FCDD061624}"/>
                  <pc2:cmRplyMk id="{419EA154-22DA-4516-AD59-A78EDCABCBAD}"/>
                </pc2:cmRplyMkLst>
              </pc226:cmRplyChg>
            </pc226:cmChg>
          </p:ext>
        </pc:extLst>
      </pc:sldChg>
      <pc:sldChg chg="modSp modCm">
        <pc:chgData name="Saad Ehsan" userId="S::saad.ehsan@buckslep.co.uk::2a3e375b-0d84-42d1-99eb-b9c1a4dee999" providerId="AD" clId="Web-{255E3507-841A-DD9B-BEA3-4D8CA4B5F36B}" dt="2023-02-27T14:36:26.111" v="13" actId="20577"/>
        <pc:sldMkLst>
          <pc:docMk/>
          <pc:sldMk cId="3275781614" sldId="546"/>
        </pc:sldMkLst>
        <pc:spChg chg="mod">
          <ac:chgData name="Saad Ehsan" userId="S::saad.ehsan@buckslep.co.uk::2a3e375b-0d84-42d1-99eb-b9c1a4dee999" providerId="AD" clId="Web-{255E3507-841A-DD9B-BEA3-4D8CA4B5F36B}" dt="2023-02-27T14:36:26.111" v="13" actId="20577"/>
          <ac:spMkLst>
            <pc:docMk/>
            <pc:sldMk cId="3275781614" sldId="546"/>
            <ac:spMk id="3" creationId="{C9EE6AAB-098D-F5A7-9ABE-54B50B155376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Saad Ehsan" userId="S::saad.ehsan@buckslep.co.uk::2a3e375b-0d84-42d1-99eb-b9c1a4dee999" providerId="AD" clId="Web-{255E3507-841A-DD9B-BEA3-4D8CA4B5F36B}" dt="2023-02-27T14:12:31.204" v="5"/>
              <pc2:cmMkLst xmlns:pc2="http://schemas.microsoft.com/office/powerpoint/2019/9/main/command">
                <pc:docMk/>
                <pc:sldMk cId="3275781614" sldId="546"/>
                <pc2:cmMk id="{9F3B0F1D-E4B0-4BEC-AC83-C1DD9577F349}"/>
              </pc2:cmMkLst>
            </pc226:cmChg>
          </p:ext>
        </pc:extLst>
      </pc:sldChg>
      <pc:sldChg chg="delSp modSp modNotes">
        <pc:chgData name="Saad Ehsan" userId="S::saad.ehsan@buckslep.co.uk::2a3e375b-0d84-42d1-99eb-b9c1a4dee999" providerId="AD" clId="Web-{255E3507-841A-DD9B-BEA3-4D8CA4B5F36B}" dt="2023-02-27T14:44:48.327" v="85" actId="1076"/>
        <pc:sldMkLst>
          <pc:docMk/>
          <pc:sldMk cId="767680388" sldId="559"/>
        </pc:sldMkLst>
        <pc:spChg chg="mod">
          <ac:chgData name="Saad Ehsan" userId="S::saad.ehsan@buckslep.co.uk::2a3e375b-0d84-42d1-99eb-b9c1a4dee999" providerId="AD" clId="Web-{255E3507-841A-DD9B-BEA3-4D8CA4B5F36B}" dt="2023-02-27T14:39:33.569" v="18" actId="14100"/>
          <ac:spMkLst>
            <pc:docMk/>
            <pc:sldMk cId="767680388" sldId="559"/>
            <ac:spMk id="2" creationId="{5FF0798F-0A3E-4908-A95D-E9E91C5E0E83}"/>
          </ac:spMkLst>
        </pc:spChg>
        <pc:spChg chg="mod">
          <ac:chgData name="Saad Ehsan" userId="S::saad.ehsan@buckslep.co.uk::2a3e375b-0d84-42d1-99eb-b9c1a4dee999" providerId="AD" clId="Web-{255E3507-841A-DD9B-BEA3-4D8CA4B5F36B}" dt="2023-02-27T14:44:10.092" v="80" actId="14100"/>
          <ac:spMkLst>
            <pc:docMk/>
            <pc:sldMk cId="767680388" sldId="559"/>
            <ac:spMk id="4" creationId="{FA00369C-3239-4DD2-935A-21690FCB8B7A}"/>
          </ac:spMkLst>
        </pc:spChg>
        <pc:spChg chg="mod">
          <ac:chgData name="Saad Ehsan" userId="S::saad.ehsan@buckslep.co.uk::2a3e375b-0d84-42d1-99eb-b9c1a4dee999" providerId="AD" clId="Web-{255E3507-841A-DD9B-BEA3-4D8CA4B5F36B}" dt="2023-02-27T14:44:48.327" v="85" actId="1076"/>
          <ac:spMkLst>
            <pc:docMk/>
            <pc:sldMk cId="767680388" sldId="559"/>
            <ac:spMk id="6" creationId="{1A2C1B72-B603-45E0-B532-382A7F7A1F7A}"/>
          </ac:spMkLst>
        </pc:spChg>
        <pc:spChg chg="mod">
          <ac:chgData name="Saad Ehsan" userId="S::saad.ehsan@buckslep.co.uk::2a3e375b-0d84-42d1-99eb-b9c1a4dee999" providerId="AD" clId="Web-{255E3507-841A-DD9B-BEA3-4D8CA4B5F36B}" dt="2023-02-27T14:44:20.436" v="81" actId="1076"/>
          <ac:spMkLst>
            <pc:docMk/>
            <pc:sldMk cId="767680388" sldId="559"/>
            <ac:spMk id="7" creationId="{3AECE9CD-911D-4B6A-847E-EFAD16A85DA6}"/>
          </ac:spMkLst>
        </pc:spChg>
        <pc:spChg chg="mod">
          <ac:chgData name="Saad Ehsan" userId="S::saad.ehsan@buckslep.co.uk::2a3e375b-0d84-42d1-99eb-b9c1a4dee999" providerId="AD" clId="Web-{255E3507-841A-DD9B-BEA3-4D8CA4B5F36B}" dt="2023-02-27T14:44:45.827" v="84" actId="1076"/>
          <ac:spMkLst>
            <pc:docMk/>
            <pc:sldMk cId="767680388" sldId="559"/>
            <ac:spMk id="8" creationId="{45208A49-2411-45DB-8963-1C4EDF4277EA}"/>
          </ac:spMkLst>
        </pc:spChg>
        <pc:spChg chg="del">
          <ac:chgData name="Saad Ehsan" userId="S::saad.ehsan@buckslep.co.uk::2a3e375b-0d84-42d1-99eb-b9c1a4dee999" providerId="AD" clId="Web-{255E3507-841A-DD9B-BEA3-4D8CA4B5F36B}" dt="2023-02-27T14:43:36.107" v="73"/>
          <ac:spMkLst>
            <pc:docMk/>
            <pc:sldMk cId="767680388" sldId="559"/>
            <ac:spMk id="9" creationId="{A68D2B69-3869-4E6E-9395-81CF96E90D91}"/>
          </ac:spMkLst>
        </pc:spChg>
        <pc:spChg chg="mod">
          <ac:chgData name="Saad Ehsan" userId="S::saad.ehsan@buckslep.co.uk::2a3e375b-0d84-42d1-99eb-b9c1a4dee999" providerId="AD" clId="Web-{255E3507-841A-DD9B-BEA3-4D8CA4B5F36B}" dt="2023-02-27T14:43:19.841" v="71" actId="1076"/>
          <ac:spMkLst>
            <pc:docMk/>
            <pc:sldMk cId="767680388" sldId="559"/>
            <ac:spMk id="10" creationId="{9302E6DE-8090-488E-B580-E4FA0C9C17FA}"/>
          </ac:spMkLst>
        </pc:spChg>
      </pc:sldChg>
      <pc:sldChg chg="del">
        <pc:chgData name="Saad Ehsan" userId="S::saad.ehsan@buckslep.co.uk::2a3e375b-0d84-42d1-99eb-b9c1a4dee999" providerId="AD" clId="Web-{255E3507-841A-DD9B-BEA3-4D8CA4B5F36B}" dt="2023-02-27T14:38:12.864" v="15"/>
        <pc:sldMkLst>
          <pc:docMk/>
          <pc:sldMk cId="1797112205" sldId="561"/>
        </pc:sldMkLst>
      </pc:sldChg>
    </pc:docChg>
  </pc:docChgLst>
  <pc:docChgLst>
    <pc:chgData name="Saad Ehsan" userId="2a3e375b-0d84-42d1-99eb-b9c1a4dee999" providerId="ADAL" clId="{C6201F75-BDCC-4799-B4DE-5BD18BDC8048}"/>
    <pc:docChg chg="undo custSel addSld delSld modSld sldOrd">
      <pc:chgData name="Saad Ehsan" userId="2a3e375b-0d84-42d1-99eb-b9c1a4dee999" providerId="ADAL" clId="{C6201F75-BDCC-4799-B4DE-5BD18BDC8048}" dt="2023-02-27T23:24:37.766" v="3700" actId="20577"/>
      <pc:docMkLst>
        <pc:docMk/>
      </pc:docMkLst>
      <pc:sldChg chg="addSp delSp modSp add mod">
        <pc:chgData name="Saad Ehsan" userId="2a3e375b-0d84-42d1-99eb-b9c1a4dee999" providerId="ADAL" clId="{C6201F75-BDCC-4799-B4DE-5BD18BDC8048}" dt="2023-02-27T12:01:07.301" v="2599" actId="1076"/>
        <pc:sldMkLst>
          <pc:docMk/>
          <pc:sldMk cId="824477232" sldId="266"/>
        </pc:sldMkLst>
        <pc:spChg chg="mod ord">
          <ac:chgData name="Saad Ehsan" userId="2a3e375b-0d84-42d1-99eb-b9c1a4dee999" providerId="ADAL" clId="{C6201F75-BDCC-4799-B4DE-5BD18BDC8048}" dt="2023-02-27T12:01:07.301" v="2599" actId="1076"/>
          <ac:spMkLst>
            <pc:docMk/>
            <pc:sldMk cId="824477232" sldId="266"/>
            <ac:spMk id="2" creationId="{572FBC78-9D9B-48EA-BD4E-CFE0B4C212A5}"/>
          </ac:spMkLst>
        </pc:spChg>
        <pc:spChg chg="add del mod">
          <ac:chgData name="Saad Ehsan" userId="2a3e375b-0d84-42d1-99eb-b9c1a4dee999" providerId="ADAL" clId="{C6201F75-BDCC-4799-B4DE-5BD18BDC8048}" dt="2023-02-27T11:31:00.669" v="2382" actId="478"/>
          <ac:spMkLst>
            <pc:docMk/>
            <pc:sldMk cId="824477232" sldId="266"/>
            <ac:spMk id="5" creationId="{29E82D7C-F134-D95E-5CB7-9A1E743BB1C4}"/>
          </ac:spMkLst>
        </pc:spChg>
        <pc:spChg chg="del">
          <ac:chgData name="Saad Ehsan" userId="2a3e375b-0d84-42d1-99eb-b9c1a4dee999" providerId="ADAL" clId="{C6201F75-BDCC-4799-B4DE-5BD18BDC8048}" dt="2023-02-27T11:36:21.995" v="2446" actId="21"/>
          <ac:spMkLst>
            <pc:docMk/>
            <pc:sldMk cId="824477232" sldId="266"/>
            <ac:spMk id="6" creationId="{21CAF06B-41B4-4117-BDCC-69EB3036F019}"/>
          </ac:spMkLst>
        </pc:spChg>
        <pc:graphicFrameChg chg="del">
          <ac:chgData name="Saad Ehsan" userId="2a3e375b-0d84-42d1-99eb-b9c1a4dee999" providerId="ADAL" clId="{C6201F75-BDCC-4799-B4DE-5BD18BDC8048}" dt="2023-02-27T11:30:58.369" v="2381" actId="478"/>
          <ac:graphicFrameMkLst>
            <pc:docMk/>
            <pc:sldMk cId="824477232" sldId="266"/>
            <ac:graphicFrameMk id="4" creationId="{668CFB39-273B-4655-B197-5B1AA75852D2}"/>
          </ac:graphicFrameMkLst>
        </pc:graphicFrameChg>
        <pc:graphicFrameChg chg="add del mod">
          <ac:chgData name="Saad Ehsan" userId="2a3e375b-0d84-42d1-99eb-b9c1a4dee999" providerId="ADAL" clId="{C6201F75-BDCC-4799-B4DE-5BD18BDC8048}" dt="2023-02-27T11:35:54.645" v="2440" actId="478"/>
          <ac:graphicFrameMkLst>
            <pc:docMk/>
            <pc:sldMk cId="824477232" sldId="266"/>
            <ac:graphicFrameMk id="7" creationId="{348C9EDE-CE6B-223B-DD8A-8FFD1A8FFE55}"/>
          </ac:graphicFrameMkLst>
        </pc:graphicFrameChg>
        <pc:graphicFrameChg chg="add mod">
          <ac:chgData name="Saad Ehsan" userId="2a3e375b-0d84-42d1-99eb-b9c1a4dee999" providerId="ADAL" clId="{C6201F75-BDCC-4799-B4DE-5BD18BDC8048}" dt="2023-02-27T12:01:00.131" v="2597" actId="113"/>
          <ac:graphicFrameMkLst>
            <pc:docMk/>
            <pc:sldMk cId="824477232" sldId="266"/>
            <ac:graphicFrameMk id="8" creationId="{348C9EDE-CE6B-223B-DD8A-8FFD1A8FFE55}"/>
          </ac:graphicFrameMkLst>
        </pc:graphicFrameChg>
        <pc:graphicFrameChg chg="add mod">
          <ac:chgData name="Saad Ehsan" userId="2a3e375b-0d84-42d1-99eb-b9c1a4dee999" providerId="ADAL" clId="{C6201F75-BDCC-4799-B4DE-5BD18BDC8048}" dt="2023-02-27T12:01:04.073" v="2598" actId="113"/>
          <ac:graphicFrameMkLst>
            <pc:docMk/>
            <pc:sldMk cId="824477232" sldId="266"/>
            <ac:graphicFrameMk id="9" creationId="{AEBAE8DE-AB7C-4856-9521-D3F0AD7C8302}"/>
          </ac:graphicFrameMkLst>
        </pc:graphicFrameChg>
      </pc:sldChg>
      <pc:sldChg chg="addSp modSp add del mod">
        <pc:chgData name="Saad Ehsan" userId="2a3e375b-0d84-42d1-99eb-b9c1a4dee999" providerId="ADAL" clId="{C6201F75-BDCC-4799-B4DE-5BD18BDC8048}" dt="2023-02-27T15:22:09.370" v="3227" actId="1076"/>
        <pc:sldMkLst>
          <pc:docMk/>
          <pc:sldMk cId="3210093931" sldId="273"/>
        </pc:sldMkLst>
        <pc:spChg chg="mod">
          <ac:chgData name="Saad Ehsan" userId="2a3e375b-0d84-42d1-99eb-b9c1a4dee999" providerId="ADAL" clId="{C6201F75-BDCC-4799-B4DE-5BD18BDC8048}" dt="2023-02-27T15:20:52.305" v="3142" actId="1076"/>
          <ac:spMkLst>
            <pc:docMk/>
            <pc:sldMk cId="3210093931" sldId="273"/>
            <ac:spMk id="2" creationId="{CB01AD13-46F8-488E-9490-00E0FF001E09}"/>
          </ac:spMkLst>
        </pc:spChg>
        <pc:spChg chg="mod">
          <ac:chgData name="Saad Ehsan" userId="2a3e375b-0d84-42d1-99eb-b9c1a4dee999" providerId="ADAL" clId="{C6201F75-BDCC-4799-B4DE-5BD18BDC8048}" dt="2023-02-27T15:20:44.345" v="3140" actId="1076"/>
          <ac:spMkLst>
            <pc:docMk/>
            <pc:sldMk cId="3210093931" sldId="273"/>
            <ac:spMk id="7" creationId="{0AC1FC42-6E5B-45CE-96AD-48D270D16809}"/>
          </ac:spMkLst>
        </pc:spChg>
        <pc:spChg chg="add mod">
          <ac:chgData name="Saad Ehsan" userId="2a3e375b-0d84-42d1-99eb-b9c1a4dee999" providerId="ADAL" clId="{C6201F75-BDCC-4799-B4DE-5BD18BDC8048}" dt="2023-02-27T15:22:09.370" v="3227" actId="1076"/>
          <ac:spMkLst>
            <pc:docMk/>
            <pc:sldMk cId="3210093931" sldId="273"/>
            <ac:spMk id="8" creationId="{D7C558F6-7DA3-5030-6E3E-C1F9C9AD65E4}"/>
          </ac:spMkLst>
        </pc:spChg>
      </pc:sldChg>
      <pc:sldChg chg="delSp modSp add mod ord modNotesTx">
        <pc:chgData name="Saad Ehsan" userId="2a3e375b-0d84-42d1-99eb-b9c1a4dee999" providerId="ADAL" clId="{C6201F75-BDCC-4799-B4DE-5BD18BDC8048}" dt="2023-02-27T11:00:22.003" v="2150" actId="207"/>
        <pc:sldMkLst>
          <pc:docMk/>
          <pc:sldMk cId="1420592417" sldId="325"/>
        </pc:sldMkLst>
        <pc:spChg chg="mod">
          <ac:chgData name="Saad Ehsan" userId="2a3e375b-0d84-42d1-99eb-b9c1a4dee999" providerId="ADAL" clId="{C6201F75-BDCC-4799-B4DE-5BD18BDC8048}" dt="2023-02-27T00:14:11.731" v="984" actId="1076"/>
          <ac:spMkLst>
            <pc:docMk/>
            <pc:sldMk cId="1420592417" sldId="325"/>
            <ac:spMk id="2" creationId="{5B69B290-6234-498D-D23C-ABA14D530CE7}"/>
          </ac:spMkLst>
        </pc:spChg>
        <pc:spChg chg="mod">
          <ac:chgData name="Saad Ehsan" userId="2a3e375b-0d84-42d1-99eb-b9c1a4dee999" providerId="ADAL" clId="{C6201F75-BDCC-4799-B4DE-5BD18BDC8048}" dt="2023-02-27T10:59:23.369" v="2146" actId="1076"/>
          <ac:spMkLst>
            <pc:docMk/>
            <pc:sldMk cId="1420592417" sldId="325"/>
            <ac:spMk id="5" creationId="{FDC13301-715B-4ACE-8AA8-CB3115577359}"/>
          </ac:spMkLst>
        </pc:spChg>
        <pc:spChg chg="del mod">
          <ac:chgData name="Saad Ehsan" userId="2a3e375b-0d84-42d1-99eb-b9c1a4dee999" providerId="ADAL" clId="{C6201F75-BDCC-4799-B4DE-5BD18BDC8048}" dt="2023-02-27T10:59:01.317" v="2142" actId="21"/>
          <ac:spMkLst>
            <pc:docMk/>
            <pc:sldMk cId="1420592417" sldId="325"/>
            <ac:spMk id="8" creationId="{3249ABD0-F7A2-4D6B-BD60-AC6D061F4C93}"/>
          </ac:spMkLst>
        </pc:spChg>
        <pc:graphicFrameChg chg="mod">
          <ac:chgData name="Saad Ehsan" userId="2a3e375b-0d84-42d1-99eb-b9c1a4dee999" providerId="ADAL" clId="{C6201F75-BDCC-4799-B4DE-5BD18BDC8048}" dt="2023-02-27T11:00:22.003" v="2150" actId="207"/>
          <ac:graphicFrameMkLst>
            <pc:docMk/>
            <pc:sldMk cId="1420592417" sldId="325"/>
            <ac:graphicFrameMk id="3" creationId="{09447C6D-C624-9E7B-5CDD-8371866DA833}"/>
          </ac:graphicFrameMkLst>
        </pc:graphicFrameChg>
      </pc:sldChg>
      <pc:sldChg chg="addSp delSp modSp add mod ord setBg modNotesTx">
        <pc:chgData name="Saad Ehsan" userId="2a3e375b-0d84-42d1-99eb-b9c1a4dee999" providerId="ADAL" clId="{C6201F75-BDCC-4799-B4DE-5BD18BDC8048}" dt="2023-02-27T11:40:20.831" v="2496" actId="20577"/>
        <pc:sldMkLst>
          <pc:docMk/>
          <pc:sldMk cId="796900573" sldId="326"/>
        </pc:sldMkLst>
        <pc:spChg chg="add mod">
          <ac:chgData name="Saad Ehsan" userId="2a3e375b-0d84-42d1-99eb-b9c1a4dee999" providerId="ADAL" clId="{C6201F75-BDCC-4799-B4DE-5BD18BDC8048}" dt="2023-02-27T11:28:04.704" v="2380" actId="1076"/>
          <ac:spMkLst>
            <pc:docMk/>
            <pc:sldMk cId="796900573" sldId="326"/>
            <ac:spMk id="4" creationId="{AD578CAF-AD70-2478-4E45-9DD164A10C22}"/>
          </ac:spMkLst>
        </pc:spChg>
        <pc:spChg chg="mod">
          <ac:chgData name="Saad Ehsan" userId="2a3e375b-0d84-42d1-99eb-b9c1a4dee999" providerId="ADAL" clId="{C6201F75-BDCC-4799-B4DE-5BD18BDC8048}" dt="2023-02-27T11:08:21.393" v="2189" actId="1076"/>
          <ac:spMkLst>
            <pc:docMk/>
            <pc:sldMk cId="796900573" sldId="326"/>
            <ac:spMk id="7" creationId="{80C35D05-E92A-4E25-A8C7-F56679CE8F54}"/>
          </ac:spMkLst>
        </pc:spChg>
        <pc:spChg chg="del mod">
          <ac:chgData name="Saad Ehsan" userId="2a3e375b-0d84-42d1-99eb-b9c1a4dee999" providerId="ADAL" clId="{C6201F75-BDCC-4799-B4DE-5BD18BDC8048}" dt="2023-02-27T11:04:53.939" v="2158" actId="478"/>
          <ac:spMkLst>
            <pc:docMk/>
            <pc:sldMk cId="796900573" sldId="326"/>
            <ac:spMk id="8" creationId="{398BC6CD-DAFC-4283-AF35-45D88A8A02B5}"/>
          </ac:spMkLst>
        </pc:spChg>
        <pc:spChg chg="del mod">
          <ac:chgData name="Saad Ehsan" userId="2a3e375b-0d84-42d1-99eb-b9c1a4dee999" providerId="ADAL" clId="{C6201F75-BDCC-4799-B4DE-5BD18BDC8048}" dt="2023-02-27T11:06:21.352" v="2170" actId="478"/>
          <ac:spMkLst>
            <pc:docMk/>
            <pc:sldMk cId="796900573" sldId="326"/>
            <ac:spMk id="9" creationId="{D7E96472-598E-46A3-A3B4-DA0D0CDC26F6}"/>
          </ac:spMkLst>
        </pc:spChg>
        <pc:spChg chg="mod">
          <ac:chgData name="Saad Ehsan" userId="2a3e375b-0d84-42d1-99eb-b9c1a4dee999" providerId="ADAL" clId="{C6201F75-BDCC-4799-B4DE-5BD18BDC8048}" dt="2023-02-27T11:40:20.831" v="2496" actId="20577"/>
          <ac:spMkLst>
            <pc:docMk/>
            <pc:sldMk cId="796900573" sldId="326"/>
            <ac:spMk id="10" creationId="{DCF6128E-917D-48C0-A952-E377D7EDE3AA}"/>
          </ac:spMkLst>
        </pc:spChg>
        <pc:spChg chg="add del">
          <ac:chgData name="Saad Ehsan" userId="2a3e375b-0d84-42d1-99eb-b9c1a4dee999" providerId="ADAL" clId="{C6201F75-BDCC-4799-B4DE-5BD18BDC8048}" dt="2023-02-27T11:07:12.674" v="2173" actId="26606"/>
          <ac:spMkLst>
            <pc:docMk/>
            <pc:sldMk cId="796900573" sldId="326"/>
            <ac:spMk id="15" creationId="{5E39A796-BE83-48B1-B33F-35C4A32AAB57}"/>
          </ac:spMkLst>
        </pc:spChg>
        <pc:spChg chg="add del">
          <ac:chgData name="Saad Ehsan" userId="2a3e375b-0d84-42d1-99eb-b9c1a4dee999" providerId="ADAL" clId="{C6201F75-BDCC-4799-B4DE-5BD18BDC8048}" dt="2023-02-27T11:07:12.674" v="2173" actId="26606"/>
          <ac:spMkLst>
            <pc:docMk/>
            <pc:sldMk cId="796900573" sldId="326"/>
            <ac:spMk id="17" creationId="{72F84B47-E267-4194-8194-831DB7B5547F}"/>
          </ac:spMkLst>
        </pc:spChg>
        <pc:spChg chg="add del">
          <ac:chgData name="Saad Ehsan" userId="2a3e375b-0d84-42d1-99eb-b9c1a4dee999" providerId="ADAL" clId="{C6201F75-BDCC-4799-B4DE-5BD18BDC8048}" dt="2023-02-27T11:07:17.774" v="2175" actId="26606"/>
          <ac:spMkLst>
            <pc:docMk/>
            <pc:sldMk cId="796900573" sldId="326"/>
            <ac:spMk id="19" creationId="{4B9FAFB2-BEB5-4848-8018-BCAD99E2E1AA}"/>
          </ac:spMkLst>
        </pc:spChg>
        <pc:spChg chg="add del">
          <ac:chgData name="Saad Ehsan" userId="2a3e375b-0d84-42d1-99eb-b9c1a4dee999" providerId="ADAL" clId="{C6201F75-BDCC-4799-B4DE-5BD18BDC8048}" dt="2023-02-27T11:07:17.774" v="2175" actId="26606"/>
          <ac:spMkLst>
            <pc:docMk/>
            <pc:sldMk cId="796900573" sldId="326"/>
            <ac:spMk id="20" creationId="{C232B152-3720-4D3B-97ED-45CE5483F16F}"/>
          </ac:spMkLst>
        </pc:spChg>
        <pc:spChg chg="add del">
          <ac:chgData name="Saad Ehsan" userId="2a3e375b-0d84-42d1-99eb-b9c1a4dee999" providerId="ADAL" clId="{C6201F75-BDCC-4799-B4DE-5BD18BDC8048}" dt="2023-02-27T11:07:17.774" v="2175" actId="26606"/>
          <ac:spMkLst>
            <pc:docMk/>
            <pc:sldMk cId="796900573" sldId="326"/>
            <ac:spMk id="21" creationId="{11BAB570-FF10-4E96-8A3F-FA9804702B89}"/>
          </ac:spMkLst>
        </pc:spChg>
        <pc:spChg chg="add">
          <ac:chgData name="Saad Ehsan" userId="2a3e375b-0d84-42d1-99eb-b9c1a4dee999" providerId="ADAL" clId="{C6201F75-BDCC-4799-B4DE-5BD18BDC8048}" dt="2023-02-27T11:07:17.790" v="2176" actId="26606"/>
          <ac:spMkLst>
            <pc:docMk/>
            <pc:sldMk cId="796900573" sldId="326"/>
            <ac:spMk id="23" creationId="{5E39A796-BE83-48B1-B33F-35C4A32AAB57}"/>
          </ac:spMkLst>
        </pc:spChg>
        <pc:spChg chg="add">
          <ac:chgData name="Saad Ehsan" userId="2a3e375b-0d84-42d1-99eb-b9c1a4dee999" providerId="ADAL" clId="{C6201F75-BDCC-4799-B4DE-5BD18BDC8048}" dt="2023-02-27T11:07:17.790" v="2176" actId="26606"/>
          <ac:spMkLst>
            <pc:docMk/>
            <pc:sldMk cId="796900573" sldId="326"/>
            <ac:spMk id="24" creationId="{72F84B47-E267-4194-8194-831DB7B5547F}"/>
          </ac:spMkLst>
        </pc:spChg>
        <pc:graphicFrameChg chg="add mod">
          <ac:chgData name="Saad Ehsan" userId="2a3e375b-0d84-42d1-99eb-b9c1a4dee999" providerId="ADAL" clId="{C6201F75-BDCC-4799-B4DE-5BD18BDC8048}" dt="2023-02-27T11:07:17.790" v="2176" actId="26606"/>
          <ac:graphicFrameMkLst>
            <pc:docMk/>
            <pc:sldMk cId="796900573" sldId="326"/>
            <ac:graphicFrameMk id="2" creationId="{58C7C49C-1AE5-6BCE-E676-CE7DEBF95344}"/>
          </ac:graphicFrameMkLst>
        </pc:graphicFrameChg>
        <pc:graphicFrameChg chg="del mod">
          <ac:chgData name="Saad Ehsan" userId="2a3e375b-0d84-42d1-99eb-b9c1a4dee999" providerId="ADAL" clId="{C6201F75-BDCC-4799-B4DE-5BD18BDC8048}" dt="2023-02-27T11:04:55.538" v="2159" actId="478"/>
          <ac:graphicFrameMkLst>
            <pc:docMk/>
            <pc:sldMk cId="796900573" sldId="326"/>
            <ac:graphicFrameMk id="3" creationId="{AFC087E6-EE4B-C10B-D10B-0229C40EFFE5}"/>
          </ac:graphicFrameMkLst>
        </pc:graphicFrameChg>
        <pc:cxnChg chg="add mod">
          <ac:chgData name="Saad Ehsan" userId="2a3e375b-0d84-42d1-99eb-b9c1a4dee999" providerId="ADAL" clId="{C6201F75-BDCC-4799-B4DE-5BD18BDC8048}" dt="2023-02-27T11:27:12.521" v="2371" actId="13822"/>
          <ac:cxnSpMkLst>
            <pc:docMk/>
            <pc:sldMk cId="796900573" sldId="326"/>
            <ac:cxnSpMk id="6" creationId="{F1C27B56-9CB5-E978-4923-CA21473098B2}"/>
          </ac:cxnSpMkLst>
        </pc:cxnChg>
        <pc:cxnChg chg="add mod">
          <ac:chgData name="Saad Ehsan" userId="2a3e375b-0d84-42d1-99eb-b9c1a4dee999" providerId="ADAL" clId="{C6201F75-BDCC-4799-B4DE-5BD18BDC8048}" dt="2023-02-27T11:27:17.065" v="2373" actId="1076"/>
          <ac:cxnSpMkLst>
            <pc:docMk/>
            <pc:sldMk cId="796900573" sldId="326"/>
            <ac:cxnSpMk id="11" creationId="{ECC214CE-1B87-9281-1761-DFE51C540FC4}"/>
          </ac:cxnSpMkLst>
        </pc:cxnChg>
      </pc:sldChg>
      <pc:sldChg chg="delSp modSp add del mod setBg delDesignElem">
        <pc:chgData name="Saad Ehsan" userId="2a3e375b-0d84-42d1-99eb-b9c1a4dee999" providerId="ADAL" clId="{C6201F75-BDCC-4799-B4DE-5BD18BDC8048}" dt="2023-02-27T11:59:44.862" v="2592" actId="47"/>
        <pc:sldMkLst>
          <pc:docMk/>
          <pc:sldMk cId="3833558164" sldId="328"/>
        </pc:sldMkLst>
        <pc:spChg chg="mod">
          <ac:chgData name="Saad Ehsan" userId="2a3e375b-0d84-42d1-99eb-b9c1a4dee999" providerId="ADAL" clId="{C6201F75-BDCC-4799-B4DE-5BD18BDC8048}" dt="2023-02-27T11:59:25.763" v="2591" actId="20577"/>
          <ac:spMkLst>
            <pc:docMk/>
            <pc:sldMk cId="3833558164" sldId="328"/>
            <ac:spMk id="3" creationId="{556B9AF3-D4A6-953D-0505-BD5F3C7D17E2}"/>
          </ac:spMkLst>
        </pc:spChg>
        <pc:spChg chg="del">
          <ac:chgData name="Saad Ehsan" userId="2a3e375b-0d84-42d1-99eb-b9c1a4dee999" providerId="ADAL" clId="{C6201F75-BDCC-4799-B4DE-5BD18BDC8048}" dt="2023-02-27T11:58:53.678" v="2589"/>
          <ac:spMkLst>
            <pc:docMk/>
            <pc:sldMk cId="3833558164" sldId="328"/>
            <ac:spMk id="11" creationId="{4C608BEB-860E-4094-8511-78603564A75E}"/>
          </ac:spMkLst>
        </pc:spChg>
        <pc:cxnChg chg="del">
          <ac:chgData name="Saad Ehsan" userId="2a3e375b-0d84-42d1-99eb-b9c1a4dee999" providerId="ADAL" clId="{C6201F75-BDCC-4799-B4DE-5BD18BDC8048}" dt="2023-02-27T11:58:53.678" v="2589"/>
          <ac:cxnSpMkLst>
            <pc:docMk/>
            <pc:sldMk cId="3833558164" sldId="328"/>
            <ac:cxnSpMk id="13" creationId="{1F16A8D4-FE87-4604-88B2-394B5D1EB437}"/>
          </ac:cxnSpMkLst>
        </pc:cxnChg>
      </pc:sldChg>
      <pc:sldChg chg="modSp mod">
        <pc:chgData name="Saad Ehsan" userId="2a3e375b-0d84-42d1-99eb-b9c1a4dee999" providerId="ADAL" clId="{C6201F75-BDCC-4799-B4DE-5BD18BDC8048}" dt="2023-02-27T23:12:19.309" v="3477" actId="108"/>
        <pc:sldMkLst>
          <pc:docMk/>
          <pc:sldMk cId="1728019978" sldId="366"/>
        </pc:sldMkLst>
        <pc:spChg chg="mod">
          <ac:chgData name="Saad Ehsan" userId="2a3e375b-0d84-42d1-99eb-b9c1a4dee999" providerId="ADAL" clId="{C6201F75-BDCC-4799-B4DE-5BD18BDC8048}" dt="2023-02-27T23:12:19.309" v="3477" actId="108"/>
          <ac:spMkLst>
            <pc:docMk/>
            <pc:sldMk cId="1728019978" sldId="366"/>
            <ac:spMk id="3" creationId="{38D69939-FF8A-988D-2F9D-4052861B8958}"/>
          </ac:spMkLst>
        </pc:spChg>
      </pc:sldChg>
      <pc:sldChg chg="modSp mod ord addCm modNotesTx">
        <pc:chgData name="Saad Ehsan" userId="2a3e375b-0d84-42d1-99eb-b9c1a4dee999" providerId="ADAL" clId="{C6201F75-BDCC-4799-B4DE-5BD18BDC8048}" dt="2023-02-27T12:18:18.471" v="2730" actId="114"/>
        <pc:sldMkLst>
          <pc:docMk/>
          <pc:sldMk cId="855348228" sldId="373"/>
        </pc:sldMkLst>
        <pc:spChg chg="mod">
          <ac:chgData name="Saad Ehsan" userId="2a3e375b-0d84-42d1-99eb-b9c1a4dee999" providerId="ADAL" clId="{C6201F75-BDCC-4799-B4DE-5BD18BDC8048}" dt="2023-02-27T12:18:18.471" v="2730" actId="114"/>
          <ac:spMkLst>
            <pc:docMk/>
            <pc:sldMk cId="855348228" sldId="373"/>
            <ac:spMk id="3" creationId="{64AAD75F-9A6D-74EE-7710-0F67242487B6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Saad Ehsan" userId="2a3e375b-0d84-42d1-99eb-b9c1a4dee999" providerId="ADAL" clId="{C6201F75-BDCC-4799-B4DE-5BD18BDC8048}" dt="2023-02-27T09:45:07.817" v="1742"/>
              <pc2:cmMkLst xmlns:pc2="http://schemas.microsoft.com/office/powerpoint/2019/9/main/command">
                <pc:docMk/>
                <pc:sldMk cId="855348228" sldId="373"/>
                <pc2:cmMk id="{7B9A0E04-B9FE-4CC7-90B1-F9540F5CA36B}"/>
              </pc2:cmMkLst>
            </pc226:cmChg>
          </p:ext>
        </pc:extLst>
      </pc:sldChg>
      <pc:sldChg chg="del">
        <pc:chgData name="Saad Ehsan" userId="2a3e375b-0d84-42d1-99eb-b9c1a4dee999" providerId="ADAL" clId="{C6201F75-BDCC-4799-B4DE-5BD18BDC8048}" dt="2023-02-26T18:14:04.871" v="75" actId="47"/>
        <pc:sldMkLst>
          <pc:docMk/>
          <pc:sldMk cId="3975055929" sldId="374"/>
        </pc:sldMkLst>
      </pc:sldChg>
      <pc:sldChg chg="modSp mod">
        <pc:chgData name="Saad Ehsan" userId="2a3e375b-0d84-42d1-99eb-b9c1a4dee999" providerId="ADAL" clId="{C6201F75-BDCC-4799-B4DE-5BD18BDC8048}" dt="2023-02-27T23:12:01.994" v="3474" actId="255"/>
        <pc:sldMkLst>
          <pc:docMk/>
          <pc:sldMk cId="982591483" sldId="375"/>
        </pc:sldMkLst>
        <pc:spChg chg="mod">
          <ac:chgData name="Saad Ehsan" userId="2a3e375b-0d84-42d1-99eb-b9c1a4dee999" providerId="ADAL" clId="{C6201F75-BDCC-4799-B4DE-5BD18BDC8048}" dt="2023-02-27T23:12:01.994" v="3474" actId="255"/>
          <ac:spMkLst>
            <pc:docMk/>
            <pc:sldMk cId="982591483" sldId="375"/>
            <ac:spMk id="3" creationId="{980EC40D-F36B-87B6-98B1-2791D4411061}"/>
          </ac:spMkLst>
        </pc:spChg>
      </pc:sldChg>
      <pc:sldChg chg="del">
        <pc:chgData name="Saad Ehsan" userId="2a3e375b-0d84-42d1-99eb-b9c1a4dee999" providerId="ADAL" clId="{C6201F75-BDCC-4799-B4DE-5BD18BDC8048}" dt="2023-02-26T18:14:08.621" v="76" actId="47"/>
        <pc:sldMkLst>
          <pc:docMk/>
          <pc:sldMk cId="2671522512" sldId="376"/>
        </pc:sldMkLst>
      </pc:sldChg>
      <pc:sldChg chg="addSp modSp mod">
        <pc:chgData name="Saad Ehsan" userId="2a3e375b-0d84-42d1-99eb-b9c1a4dee999" providerId="ADAL" clId="{C6201F75-BDCC-4799-B4DE-5BD18BDC8048}" dt="2023-02-26T18:56:56.248" v="419" actId="20577"/>
        <pc:sldMkLst>
          <pc:docMk/>
          <pc:sldMk cId="2309115664" sldId="377"/>
        </pc:sldMkLst>
        <pc:spChg chg="mod">
          <ac:chgData name="Saad Ehsan" userId="2a3e375b-0d84-42d1-99eb-b9c1a4dee999" providerId="ADAL" clId="{C6201F75-BDCC-4799-B4DE-5BD18BDC8048}" dt="2023-02-26T18:56:37.868" v="418" actId="1076"/>
          <ac:spMkLst>
            <pc:docMk/>
            <pc:sldMk cId="2309115664" sldId="377"/>
            <ac:spMk id="2" creationId="{90DEE88A-5869-9F6B-A5DB-474A61BBCA6F}"/>
          </ac:spMkLst>
        </pc:spChg>
        <pc:spChg chg="mod">
          <ac:chgData name="Saad Ehsan" userId="2a3e375b-0d84-42d1-99eb-b9c1a4dee999" providerId="ADAL" clId="{C6201F75-BDCC-4799-B4DE-5BD18BDC8048}" dt="2023-02-26T18:56:56.248" v="419" actId="20577"/>
          <ac:spMkLst>
            <pc:docMk/>
            <pc:sldMk cId="2309115664" sldId="377"/>
            <ac:spMk id="3" creationId="{58920054-EE5C-C6F1-696E-E004C20E5863}"/>
          </ac:spMkLst>
        </pc:spChg>
        <pc:spChg chg="add mod">
          <ac:chgData name="Saad Ehsan" userId="2a3e375b-0d84-42d1-99eb-b9c1a4dee999" providerId="ADAL" clId="{C6201F75-BDCC-4799-B4DE-5BD18BDC8048}" dt="2023-02-26T18:26:58.547" v="402" actId="20577"/>
          <ac:spMkLst>
            <pc:docMk/>
            <pc:sldMk cId="2309115664" sldId="377"/>
            <ac:spMk id="6" creationId="{A5C526D0-171A-5713-8C2B-AD28A2AFF7DA}"/>
          </ac:spMkLst>
        </pc:spChg>
        <pc:spChg chg="add mod">
          <ac:chgData name="Saad Ehsan" userId="2a3e375b-0d84-42d1-99eb-b9c1a4dee999" providerId="ADAL" clId="{C6201F75-BDCC-4799-B4DE-5BD18BDC8048}" dt="2023-02-26T18:28:55.590" v="410" actId="1076"/>
          <ac:spMkLst>
            <pc:docMk/>
            <pc:sldMk cId="2309115664" sldId="377"/>
            <ac:spMk id="9" creationId="{FED30957-4CF0-E671-C666-8DEE5D564507}"/>
          </ac:spMkLst>
        </pc:spChg>
        <pc:picChg chg="add mod">
          <ac:chgData name="Saad Ehsan" userId="2a3e375b-0d84-42d1-99eb-b9c1a4dee999" providerId="ADAL" clId="{C6201F75-BDCC-4799-B4DE-5BD18BDC8048}" dt="2023-02-26T18:27:14.462" v="403" actId="1076"/>
          <ac:picMkLst>
            <pc:docMk/>
            <pc:sldMk cId="2309115664" sldId="377"/>
            <ac:picMk id="5" creationId="{2E3E2C8A-FBC6-118E-0F22-35EC028DE15F}"/>
          </ac:picMkLst>
        </pc:picChg>
        <pc:picChg chg="add mod">
          <ac:chgData name="Saad Ehsan" userId="2a3e375b-0d84-42d1-99eb-b9c1a4dee999" providerId="ADAL" clId="{C6201F75-BDCC-4799-B4DE-5BD18BDC8048}" dt="2023-02-26T18:28:57.798" v="411" actId="1076"/>
          <ac:picMkLst>
            <pc:docMk/>
            <pc:sldMk cId="2309115664" sldId="377"/>
            <ac:picMk id="8" creationId="{D5912C4F-673A-DAD9-FF7E-BF8409153504}"/>
          </ac:picMkLst>
        </pc:picChg>
      </pc:sldChg>
      <pc:sldChg chg="del">
        <pc:chgData name="Saad Ehsan" userId="2a3e375b-0d84-42d1-99eb-b9c1a4dee999" providerId="ADAL" clId="{C6201F75-BDCC-4799-B4DE-5BD18BDC8048}" dt="2023-02-24T17:59:23.361" v="10" actId="47"/>
        <pc:sldMkLst>
          <pc:docMk/>
          <pc:sldMk cId="4254309756" sldId="378"/>
        </pc:sldMkLst>
      </pc:sldChg>
      <pc:sldChg chg="del">
        <pc:chgData name="Saad Ehsan" userId="2a3e375b-0d84-42d1-99eb-b9c1a4dee999" providerId="ADAL" clId="{C6201F75-BDCC-4799-B4DE-5BD18BDC8048}" dt="2023-02-24T17:59:24.876" v="11" actId="47"/>
        <pc:sldMkLst>
          <pc:docMk/>
          <pc:sldMk cId="3422467381" sldId="379"/>
        </pc:sldMkLst>
      </pc:sldChg>
      <pc:sldChg chg="del">
        <pc:chgData name="Saad Ehsan" userId="2a3e375b-0d84-42d1-99eb-b9c1a4dee999" providerId="ADAL" clId="{C6201F75-BDCC-4799-B4DE-5BD18BDC8048}" dt="2023-02-26T18:13:57.997" v="74" actId="47"/>
        <pc:sldMkLst>
          <pc:docMk/>
          <pc:sldMk cId="3442330695" sldId="380"/>
        </pc:sldMkLst>
      </pc:sldChg>
      <pc:sldChg chg="modSp mod">
        <pc:chgData name="Saad Ehsan" userId="2a3e375b-0d84-42d1-99eb-b9c1a4dee999" providerId="ADAL" clId="{C6201F75-BDCC-4799-B4DE-5BD18BDC8048}" dt="2023-02-26T22:51:57.358" v="794" actId="27636"/>
        <pc:sldMkLst>
          <pc:docMk/>
          <pc:sldMk cId="2486606396" sldId="381"/>
        </pc:sldMkLst>
        <pc:spChg chg="mod">
          <ac:chgData name="Saad Ehsan" userId="2a3e375b-0d84-42d1-99eb-b9c1a4dee999" providerId="ADAL" clId="{C6201F75-BDCC-4799-B4DE-5BD18BDC8048}" dt="2023-02-26T22:51:57.358" v="794" actId="27636"/>
          <ac:spMkLst>
            <pc:docMk/>
            <pc:sldMk cId="2486606396" sldId="381"/>
            <ac:spMk id="2" creationId="{D816E125-133C-5625-78C7-CC47415E22C9}"/>
          </ac:spMkLst>
        </pc:spChg>
      </pc:sldChg>
      <pc:sldChg chg="del">
        <pc:chgData name="Saad Ehsan" userId="2a3e375b-0d84-42d1-99eb-b9c1a4dee999" providerId="ADAL" clId="{C6201F75-BDCC-4799-B4DE-5BD18BDC8048}" dt="2023-02-26T18:13:54.762" v="70" actId="47"/>
        <pc:sldMkLst>
          <pc:docMk/>
          <pc:sldMk cId="3300586519" sldId="382"/>
        </pc:sldMkLst>
      </pc:sldChg>
      <pc:sldChg chg="del">
        <pc:chgData name="Saad Ehsan" userId="2a3e375b-0d84-42d1-99eb-b9c1a4dee999" providerId="ADAL" clId="{C6201F75-BDCC-4799-B4DE-5BD18BDC8048}" dt="2023-02-26T18:13:55.524" v="71" actId="47"/>
        <pc:sldMkLst>
          <pc:docMk/>
          <pc:sldMk cId="1716990848" sldId="383"/>
        </pc:sldMkLst>
      </pc:sldChg>
      <pc:sldChg chg="del">
        <pc:chgData name="Saad Ehsan" userId="2a3e375b-0d84-42d1-99eb-b9c1a4dee999" providerId="ADAL" clId="{C6201F75-BDCC-4799-B4DE-5BD18BDC8048}" dt="2023-02-26T18:13:56.352" v="72" actId="47"/>
        <pc:sldMkLst>
          <pc:docMk/>
          <pc:sldMk cId="2409720330" sldId="384"/>
        </pc:sldMkLst>
      </pc:sldChg>
      <pc:sldChg chg="del">
        <pc:chgData name="Saad Ehsan" userId="2a3e375b-0d84-42d1-99eb-b9c1a4dee999" providerId="ADAL" clId="{C6201F75-BDCC-4799-B4DE-5BD18BDC8048}" dt="2023-02-26T18:13:57.048" v="73" actId="47"/>
        <pc:sldMkLst>
          <pc:docMk/>
          <pc:sldMk cId="3780507665" sldId="385"/>
        </pc:sldMkLst>
      </pc:sldChg>
      <pc:sldChg chg="addSp delSp modSp new del mod ord modClrScheme chgLayout">
        <pc:chgData name="Saad Ehsan" userId="2a3e375b-0d84-42d1-99eb-b9c1a4dee999" providerId="ADAL" clId="{C6201F75-BDCC-4799-B4DE-5BD18BDC8048}" dt="2023-02-27T10:47:09.134" v="1894" actId="47"/>
        <pc:sldMkLst>
          <pc:docMk/>
          <pc:sldMk cId="240002383" sldId="386"/>
        </pc:sldMkLst>
        <pc:spChg chg="del">
          <ac:chgData name="Saad Ehsan" userId="2a3e375b-0d84-42d1-99eb-b9c1a4dee999" providerId="ADAL" clId="{C6201F75-BDCC-4799-B4DE-5BD18BDC8048}" dt="2023-02-26T18:03:37.512" v="35" actId="21"/>
          <ac:spMkLst>
            <pc:docMk/>
            <pc:sldMk cId="240002383" sldId="386"/>
            <ac:spMk id="2" creationId="{CBF97B79-CE1E-F5FB-ECC5-9D8A00FFC54A}"/>
          </ac:spMkLst>
        </pc:spChg>
        <pc:spChg chg="del">
          <ac:chgData name="Saad Ehsan" userId="2a3e375b-0d84-42d1-99eb-b9c1a4dee999" providerId="ADAL" clId="{C6201F75-BDCC-4799-B4DE-5BD18BDC8048}" dt="2023-02-26T18:03:43.414" v="36" actId="21"/>
          <ac:spMkLst>
            <pc:docMk/>
            <pc:sldMk cId="240002383" sldId="386"/>
            <ac:spMk id="3" creationId="{B073B501-D4F8-3F56-E875-3B020F5CE905}"/>
          </ac:spMkLst>
        </pc:spChg>
        <pc:spChg chg="add mod">
          <ac:chgData name="Saad Ehsan" userId="2a3e375b-0d84-42d1-99eb-b9c1a4dee999" providerId="ADAL" clId="{C6201F75-BDCC-4799-B4DE-5BD18BDC8048}" dt="2023-02-26T18:10:06.410" v="69" actId="20577"/>
          <ac:spMkLst>
            <pc:docMk/>
            <pc:sldMk cId="240002383" sldId="386"/>
            <ac:spMk id="4" creationId="{BC3226ED-3128-E578-7953-44AB88A2AE1D}"/>
          </ac:spMkLst>
        </pc:spChg>
        <pc:spChg chg="add mod">
          <ac:chgData name="Saad Ehsan" userId="2a3e375b-0d84-42d1-99eb-b9c1a4dee999" providerId="ADAL" clId="{C6201F75-BDCC-4799-B4DE-5BD18BDC8048}" dt="2023-02-27T01:29:39.404" v="1316" actId="20577"/>
          <ac:spMkLst>
            <pc:docMk/>
            <pc:sldMk cId="240002383" sldId="386"/>
            <ac:spMk id="5" creationId="{3A026503-D3EC-03AE-659C-4F61E122C8AD}"/>
          </ac:spMkLst>
        </pc:spChg>
        <pc:spChg chg="add mod">
          <ac:chgData name="Saad Ehsan" userId="2a3e375b-0d84-42d1-99eb-b9c1a4dee999" providerId="ADAL" clId="{C6201F75-BDCC-4799-B4DE-5BD18BDC8048}" dt="2023-02-26T20:02:03.367" v="515" actId="1076"/>
          <ac:spMkLst>
            <pc:docMk/>
            <pc:sldMk cId="240002383" sldId="386"/>
            <ac:spMk id="6" creationId="{4614827D-BC40-830B-BEE3-48733A1125C6}"/>
          </ac:spMkLst>
        </pc:spChg>
        <pc:spChg chg="add mod">
          <ac:chgData name="Saad Ehsan" userId="2a3e375b-0d84-42d1-99eb-b9c1a4dee999" providerId="ADAL" clId="{C6201F75-BDCC-4799-B4DE-5BD18BDC8048}" dt="2023-02-26T19:59:50.805" v="496" actId="1076"/>
          <ac:spMkLst>
            <pc:docMk/>
            <pc:sldMk cId="240002383" sldId="386"/>
            <ac:spMk id="7" creationId="{6D51347D-69FD-1C44-D0A9-11F7AB69550E}"/>
          </ac:spMkLst>
        </pc:spChg>
      </pc:sldChg>
      <pc:sldChg chg="new del">
        <pc:chgData name="Saad Ehsan" userId="2a3e375b-0d84-42d1-99eb-b9c1a4dee999" providerId="ADAL" clId="{C6201F75-BDCC-4799-B4DE-5BD18BDC8048}" dt="2023-02-26T21:40:40.800" v="606" actId="47"/>
        <pc:sldMkLst>
          <pc:docMk/>
          <pc:sldMk cId="2270384313" sldId="387"/>
        </pc:sldMkLst>
      </pc:sldChg>
      <pc:sldChg chg="new del">
        <pc:chgData name="Saad Ehsan" userId="2a3e375b-0d84-42d1-99eb-b9c1a4dee999" providerId="ADAL" clId="{C6201F75-BDCC-4799-B4DE-5BD18BDC8048}" dt="2023-02-26T21:40:42.626" v="607" actId="47"/>
        <pc:sldMkLst>
          <pc:docMk/>
          <pc:sldMk cId="3031596433" sldId="388"/>
        </pc:sldMkLst>
      </pc:sldChg>
      <pc:sldChg chg="addSp delSp modSp new mod ord">
        <pc:chgData name="Saad Ehsan" userId="2a3e375b-0d84-42d1-99eb-b9c1a4dee999" providerId="ADAL" clId="{C6201F75-BDCC-4799-B4DE-5BD18BDC8048}" dt="2023-02-27T23:17:33.422" v="3499"/>
        <pc:sldMkLst>
          <pc:docMk/>
          <pc:sldMk cId="4266026942" sldId="389"/>
        </pc:sldMkLst>
        <pc:spChg chg="mod">
          <ac:chgData name="Saad Ehsan" userId="2a3e375b-0d84-42d1-99eb-b9c1a4dee999" providerId="ADAL" clId="{C6201F75-BDCC-4799-B4DE-5BD18BDC8048}" dt="2023-02-26T21:09:33.193" v="561" actId="1076"/>
          <ac:spMkLst>
            <pc:docMk/>
            <pc:sldMk cId="4266026942" sldId="389"/>
            <ac:spMk id="2" creationId="{9D5BEE82-5C27-E340-A4EF-A0CAEAD1871D}"/>
          </ac:spMkLst>
        </pc:spChg>
        <pc:spChg chg="del">
          <ac:chgData name="Saad Ehsan" userId="2a3e375b-0d84-42d1-99eb-b9c1a4dee999" providerId="ADAL" clId="{C6201F75-BDCC-4799-B4DE-5BD18BDC8048}" dt="2023-02-26T21:08:34.566" v="537" actId="478"/>
          <ac:spMkLst>
            <pc:docMk/>
            <pc:sldMk cId="4266026942" sldId="389"/>
            <ac:spMk id="3" creationId="{E128BBFD-18F4-6EE0-28FF-902F2596970E}"/>
          </ac:spMkLst>
        </pc:spChg>
        <pc:spChg chg="add mod">
          <ac:chgData name="Saad Ehsan" userId="2a3e375b-0d84-42d1-99eb-b9c1a4dee999" providerId="ADAL" clId="{C6201F75-BDCC-4799-B4DE-5BD18BDC8048}" dt="2023-02-26T21:09:27.297" v="560" actId="1076"/>
          <ac:spMkLst>
            <pc:docMk/>
            <pc:sldMk cId="4266026942" sldId="389"/>
            <ac:spMk id="6" creationId="{D36A52D2-F081-2FAF-6A54-99DEF98B65D4}"/>
          </ac:spMkLst>
        </pc:spChg>
        <pc:picChg chg="add del mod">
          <ac:chgData name="Saad Ehsan" userId="2a3e375b-0d84-42d1-99eb-b9c1a4dee999" providerId="ADAL" clId="{C6201F75-BDCC-4799-B4DE-5BD18BDC8048}" dt="2023-02-26T22:50:19.828" v="791" actId="478"/>
          <ac:picMkLst>
            <pc:docMk/>
            <pc:sldMk cId="4266026942" sldId="389"/>
            <ac:picMk id="5" creationId="{F9C7B15D-0FAF-C12F-E7F9-09D61830001C}"/>
          </ac:picMkLst>
        </pc:picChg>
        <pc:picChg chg="add">
          <ac:chgData name="Saad Ehsan" userId="2a3e375b-0d84-42d1-99eb-b9c1a4dee999" providerId="ADAL" clId="{C6201F75-BDCC-4799-B4DE-5BD18BDC8048}" dt="2023-02-26T22:50:21.249" v="792" actId="22"/>
          <ac:picMkLst>
            <pc:docMk/>
            <pc:sldMk cId="4266026942" sldId="389"/>
            <ac:picMk id="8" creationId="{5685C590-97B8-716C-8F9B-323A19B893DC}"/>
          </ac:picMkLst>
        </pc:picChg>
      </pc:sldChg>
      <pc:sldChg chg="addSp delSp modSp new add del mod modClrScheme chgLayout">
        <pc:chgData name="Saad Ehsan" userId="2a3e375b-0d84-42d1-99eb-b9c1a4dee999" providerId="ADAL" clId="{C6201F75-BDCC-4799-B4DE-5BD18BDC8048}" dt="2023-02-27T23:05:30.664" v="3238" actId="47"/>
        <pc:sldMkLst>
          <pc:docMk/>
          <pc:sldMk cId="505550667" sldId="390"/>
        </pc:sldMkLst>
        <pc:spChg chg="add del mod ord">
          <ac:chgData name="Saad Ehsan" userId="2a3e375b-0d84-42d1-99eb-b9c1a4dee999" providerId="ADAL" clId="{C6201F75-BDCC-4799-B4DE-5BD18BDC8048}" dt="2023-02-27T12:10:49.906" v="2685" actId="20577"/>
          <ac:spMkLst>
            <pc:docMk/>
            <pc:sldMk cId="505550667" sldId="390"/>
            <ac:spMk id="2" creationId="{9CD8D1C2-0B16-27D8-4110-5F30E9BFFD3C}"/>
          </ac:spMkLst>
        </pc:spChg>
        <pc:spChg chg="add del mod ord">
          <ac:chgData name="Saad Ehsan" userId="2a3e375b-0d84-42d1-99eb-b9c1a4dee999" providerId="ADAL" clId="{C6201F75-BDCC-4799-B4DE-5BD18BDC8048}" dt="2023-02-26T21:31:38.333" v="570"/>
          <ac:spMkLst>
            <pc:docMk/>
            <pc:sldMk cId="505550667" sldId="390"/>
            <ac:spMk id="3" creationId="{3EA04E46-6AC2-E257-890D-0F3593210ECC}"/>
          </ac:spMkLst>
        </pc:spChg>
        <pc:spChg chg="add del mod ord">
          <ac:chgData name="Saad Ehsan" userId="2a3e375b-0d84-42d1-99eb-b9c1a4dee999" providerId="ADAL" clId="{C6201F75-BDCC-4799-B4DE-5BD18BDC8048}" dt="2023-02-26T21:31:26.936" v="569" actId="700"/>
          <ac:spMkLst>
            <pc:docMk/>
            <pc:sldMk cId="505550667" sldId="390"/>
            <ac:spMk id="4" creationId="{1584D4A8-30C5-B167-9A25-33657237308E}"/>
          </ac:spMkLst>
        </pc:spChg>
        <pc:spChg chg="add del mod">
          <ac:chgData name="Saad Ehsan" userId="2a3e375b-0d84-42d1-99eb-b9c1a4dee999" providerId="ADAL" clId="{C6201F75-BDCC-4799-B4DE-5BD18BDC8048}" dt="2023-02-27T12:08:54.032" v="2632" actId="26606"/>
          <ac:spMkLst>
            <pc:docMk/>
            <pc:sldMk cId="505550667" sldId="390"/>
            <ac:spMk id="4" creationId="{D41E23D9-185B-EC50-947E-3E353FB9E9A4}"/>
          </ac:spMkLst>
        </pc:spChg>
        <pc:spChg chg="add del mod ord">
          <ac:chgData name="Saad Ehsan" userId="2a3e375b-0d84-42d1-99eb-b9c1a4dee999" providerId="ADAL" clId="{C6201F75-BDCC-4799-B4DE-5BD18BDC8048}" dt="2023-02-26T21:31:26.936" v="569" actId="700"/>
          <ac:spMkLst>
            <pc:docMk/>
            <pc:sldMk cId="505550667" sldId="390"/>
            <ac:spMk id="5" creationId="{A97913EE-BEC1-2359-353F-44C24992E445}"/>
          </ac:spMkLst>
        </pc:spChg>
        <pc:spChg chg="add mod">
          <ac:chgData name="Saad Ehsan" userId="2a3e375b-0d84-42d1-99eb-b9c1a4dee999" providerId="ADAL" clId="{C6201F75-BDCC-4799-B4DE-5BD18BDC8048}" dt="2023-02-27T12:10:22.390" v="2679" actId="1076"/>
          <ac:spMkLst>
            <pc:docMk/>
            <pc:sldMk cId="505550667" sldId="390"/>
            <ac:spMk id="6" creationId="{20D3DEBC-E84F-D428-3974-0A1ED942716A}"/>
          </ac:spMkLst>
        </pc:spChg>
        <pc:spChg chg="add del mod ord">
          <ac:chgData name="Saad Ehsan" userId="2a3e375b-0d84-42d1-99eb-b9c1a4dee999" providerId="ADAL" clId="{C6201F75-BDCC-4799-B4DE-5BD18BDC8048}" dt="2023-02-26T21:31:26.936" v="569" actId="700"/>
          <ac:spMkLst>
            <pc:docMk/>
            <pc:sldMk cId="505550667" sldId="390"/>
            <ac:spMk id="6" creationId="{653EA4E3-9746-81E6-2A46-CC11D7841E92}"/>
          </ac:spMkLst>
        </pc:spChg>
        <pc:spChg chg="add del mod">
          <ac:chgData name="Saad Ehsan" userId="2a3e375b-0d84-42d1-99eb-b9c1a4dee999" providerId="ADAL" clId="{C6201F75-BDCC-4799-B4DE-5BD18BDC8048}" dt="2023-02-26T21:38:45.895" v="595" actId="478"/>
          <ac:spMkLst>
            <pc:docMk/>
            <pc:sldMk cId="505550667" sldId="390"/>
            <ac:spMk id="10" creationId="{5CCCE19E-919F-E9FF-3D84-99A76C9653AB}"/>
          </ac:spMkLst>
        </pc:spChg>
        <pc:graphicFrameChg chg="add mod">
          <ac:chgData name="Saad Ehsan" userId="2a3e375b-0d84-42d1-99eb-b9c1a4dee999" providerId="ADAL" clId="{C6201F75-BDCC-4799-B4DE-5BD18BDC8048}" dt="2023-02-27T14:50:59.979" v="2758" actId="14100"/>
          <ac:graphicFrameMkLst>
            <pc:docMk/>
            <pc:sldMk cId="505550667" sldId="390"/>
            <ac:graphicFrameMk id="3" creationId="{63F4D4E0-FCEB-6BD9-7D32-625CDB7C3400}"/>
          </ac:graphicFrameMkLst>
        </pc:graphicFrameChg>
        <pc:graphicFrameChg chg="add mod">
          <ac:chgData name="Saad Ehsan" userId="2a3e375b-0d84-42d1-99eb-b9c1a4dee999" providerId="ADAL" clId="{C6201F75-BDCC-4799-B4DE-5BD18BDC8048}" dt="2023-02-27T12:10:44.451" v="2682" actId="208"/>
          <ac:graphicFrameMkLst>
            <pc:docMk/>
            <pc:sldMk cId="505550667" sldId="390"/>
            <ac:graphicFrameMk id="5" creationId="{63F4D4E0-FCEB-6BD9-7D32-625CDB7C3400}"/>
          </ac:graphicFrameMkLst>
        </pc:graphicFrameChg>
        <pc:graphicFrameChg chg="add mod">
          <ac:chgData name="Saad Ehsan" userId="2a3e375b-0d84-42d1-99eb-b9c1a4dee999" providerId="ADAL" clId="{C6201F75-BDCC-4799-B4DE-5BD18BDC8048}" dt="2023-02-26T21:31:25.768" v="568"/>
          <ac:graphicFrameMkLst>
            <pc:docMk/>
            <pc:sldMk cId="505550667" sldId="390"/>
            <ac:graphicFrameMk id="7" creationId="{4AED3DB2-6B06-4796-597C-20F96467347E}"/>
          </ac:graphicFrameMkLst>
        </pc:graphicFrameChg>
        <pc:graphicFrameChg chg="add del mod">
          <ac:chgData name="Saad Ehsan" userId="2a3e375b-0d84-42d1-99eb-b9c1a4dee999" providerId="ADAL" clId="{C6201F75-BDCC-4799-B4DE-5BD18BDC8048}" dt="2023-02-27T12:08:47.543" v="2629" actId="478"/>
          <ac:graphicFrameMkLst>
            <pc:docMk/>
            <pc:sldMk cId="505550667" sldId="390"/>
            <ac:graphicFrameMk id="8" creationId="{4AED3DB2-6B06-4796-597C-20F96467347E}"/>
          </ac:graphicFrameMkLst>
        </pc:graphicFrameChg>
        <pc:picChg chg="del">
          <ac:chgData name="Saad Ehsan" userId="2a3e375b-0d84-42d1-99eb-b9c1a4dee999" providerId="ADAL" clId="{C6201F75-BDCC-4799-B4DE-5BD18BDC8048}" dt="2023-02-27T14:50:40.871" v="2753" actId="478"/>
          <ac:picMkLst>
            <pc:docMk/>
            <pc:sldMk cId="505550667" sldId="390"/>
            <ac:picMk id="4" creationId="{767E84F3-7ED2-D5AE-79E4-2197919EAA7A}"/>
          </ac:picMkLst>
        </pc:picChg>
      </pc:sldChg>
      <pc:sldChg chg="addSp delSp modSp new add del mod ord addCm">
        <pc:chgData name="Saad Ehsan" userId="2a3e375b-0d84-42d1-99eb-b9c1a4dee999" providerId="ADAL" clId="{C6201F75-BDCC-4799-B4DE-5BD18BDC8048}" dt="2023-02-27T23:05:30.004" v="3237" actId="47"/>
        <pc:sldMkLst>
          <pc:docMk/>
          <pc:sldMk cId="1546766974" sldId="391"/>
        </pc:sldMkLst>
        <pc:spChg chg="mod">
          <ac:chgData name="Saad Ehsan" userId="2a3e375b-0d84-42d1-99eb-b9c1a4dee999" providerId="ADAL" clId="{C6201F75-BDCC-4799-B4DE-5BD18BDC8048}" dt="2023-02-27T12:11:25.955" v="2694" actId="20577"/>
          <ac:spMkLst>
            <pc:docMk/>
            <pc:sldMk cId="1546766974" sldId="391"/>
            <ac:spMk id="2" creationId="{AC0F2E24-F764-027F-0424-3AC76620482C}"/>
          </ac:spMkLst>
        </pc:spChg>
        <pc:spChg chg="del">
          <ac:chgData name="Saad Ehsan" userId="2a3e375b-0d84-42d1-99eb-b9c1a4dee999" providerId="ADAL" clId="{C6201F75-BDCC-4799-B4DE-5BD18BDC8048}" dt="2023-02-26T21:35:14.980" v="584"/>
          <ac:spMkLst>
            <pc:docMk/>
            <pc:sldMk cId="1546766974" sldId="391"/>
            <ac:spMk id="3" creationId="{AEEEC98A-2A77-119E-895D-2DB5BFA982E0}"/>
          </ac:spMkLst>
        </pc:spChg>
        <pc:spChg chg="add del mod">
          <ac:chgData name="Saad Ehsan" userId="2a3e375b-0d84-42d1-99eb-b9c1a4dee999" providerId="ADAL" clId="{C6201F75-BDCC-4799-B4DE-5BD18BDC8048}" dt="2023-02-27T12:15:27.886" v="2697" actId="478"/>
          <ac:spMkLst>
            <pc:docMk/>
            <pc:sldMk cId="1546766974" sldId="391"/>
            <ac:spMk id="5" creationId="{0C25028B-5D01-A66A-6431-44DD83047CCB}"/>
          </ac:spMkLst>
        </pc:spChg>
        <pc:spChg chg="add mod">
          <ac:chgData name="Saad Ehsan" userId="2a3e375b-0d84-42d1-99eb-b9c1a4dee999" providerId="ADAL" clId="{C6201F75-BDCC-4799-B4DE-5BD18BDC8048}" dt="2023-02-27T12:16:06.265" v="2704"/>
          <ac:spMkLst>
            <pc:docMk/>
            <pc:sldMk cId="1546766974" sldId="391"/>
            <ac:spMk id="7" creationId="{D316D259-DAD8-689A-0DF1-C87291E86A94}"/>
          </ac:spMkLst>
        </pc:spChg>
        <pc:graphicFrameChg chg="add mod">
          <ac:chgData name="Saad Ehsan" userId="2a3e375b-0d84-42d1-99eb-b9c1a4dee999" providerId="ADAL" clId="{C6201F75-BDCC-4799-B4DE-5BD18BDC8048}" dt="2023-02-27T14:50:35.860" v="2752" actId="14100"/>
          <ac:graphicFrameMkLst>
            <pc:docMk/>
            <pc:sldMk cId="1546766974" sldId="391"/>
            <ac:graphicFrameMk id="3" creationId="{762D8305-6711-625F-9840-6B5F1D5B4F80}"/>
          </ac:graphicFrameMkLst>
        </pc:graphicFrameChg>
        <pc:graphicFrameChg chg="add del mod">
          <ac:chgData name="Saad Ehsan" userId="2a3e375b-0d84-42d1-99eb-b9c1a4dee999" providerId="ADAL" clId="{C6201F75-BDCC-4799-B4DE-5BD18BDC8048}" dt="2023-02-27T12:11:38.492" v="2696" actId="478"/>
          <ac:graphicFrameMkLst>
            <pc:docMk/>
            <pc:sldMk cId="1546766974" sldId="391"/>
            <ac:graphicFrameMk id="4" creationId="{31441E01-BBBE-9912-D6E0-8A6161DC8E12}"/>
          </ac:graphicFrameMkLst>
        </pc:graphicFrameChg>
        <pc:graphicFrameChg chg="add del mod">
          <ac:chgData name="Saad Ehsan" userId="2a3e375b-0d84-42d1-99eb-b9c1a4dee999" providerId="ADAL" clId="{C6201F75-BDCC-4799-B4DE-5BD18BDC8048}" dt="2023-02-27T14:49:51.338" v="2747" actId="478"/>
          <ac:graphicFrameMkLst>
            <pc:docMk/>
            <pc:sldMk cId="1546766974" sldId="391"/>
            <ac:graphicFrameMk id="6" creationId="{762D8305-6711-625F-9840-6B5F1D5B4F80}"/>
          </ac:graphicFrameMkLst>
        </pc:graphicFrame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Saad Ehsan" userId="2a3e375b-0d84-42d1-99eb-b9c1a4dee999" providerId="ADAL" clId="{C6201F75-BDCC-4799-B4DE-5BD18BDC8048}" dt="2023-02-27T15:13:49.464" v="3128"/>
              <pc2:cmMkLst xmlns:pc2="http://schemas.microsoft.com/office/powerpoint/2019/9/main/command">
                <pc:docMk/>
                <pc:sldMk cId="1546766974" sldId="391"/>
                <pc2:cmMk id="{90CD160B-7BD8-426A-BFAE-5BF47C62A984}"/>
              </pc2:cmMkLst>
            </pc226:cmChg>
          </p:ext>
        </pc:extLst>
      </pc:sldChg>
      <pc:sldChg chg="modSp add mod ord modCm">
        <pc:chgData name="Saad Ehsan" userId="2a3e375b-0d84-42d1-99eb-b9c1a4dee999" providerId="ADAL" clId="{C6201F75-BDCC-4799-B4DE-5BD18BDC8048}" dt="2023-02-27T23:14:34.222" v="3483"/>
        <pc:sldMkLst>
          <pc:docMk/>
          <pc:sldMk cId="2815389759" sldId="392"/>
        </pc:sldMkLst>
        <pc:spChg chg="mod">
          <ac:chgData name="Saad Ehsan" userId="2a3e375b-0d84-42d1-99eb-b9c1a4dee999" providerId="ADAL" clId="{C6201F75-BDCC-4799-B4DE-5BD18BDC8048}" dt="2023-02-27T12:01:53.016" v="2628" actId="20577"/>
          <ac:spMkLst>
            <pc:docMk/>
            <pc:sldMk cId="2815389759" sldId="392"/>
            <ac:spMk id="2" creationId="{D816E125-133C-5625-78C7-CC47415E22C9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Saad Ehsan" userId="2a3e375b-0d84-42d1-99eb-b9c1a4dee999" providerId="ADAL" clId="{C6201F75-BDCC-4799-B4DE-5BD18BDC8048}" dt="2023-02-27T23:14:34.222" v="3483"/>
              <pc2:cmMkLst xmlns:pc2="http://schemas.microsoft.com/office/powerpoint/2019/9/main/command">
                <pc:docMk/>
                <pc:sldMk cId="2815389759" sldId="392"/>
                <pc2:cmMk id="{4BBB7B9E-BC02-4151-A11D-DCBCE7D465AF}"/>
              </pc2:cmMkLst>
            </pc226:cmChg>
          </p:ext>
        </pc:extLst>
      </pc:sldChg>
      <pc:sldChg chg="add del setBg">
        <pc:chgData name="Saad Ehsan" userId="2a3e375b-0d84-42d1-99eb-b9c1a4dee999" providerId="ADAL" clId="{C6201F75-BDCC-4799-B4DE-5BD18BDC8048}" dt="2023-02-26T21:39:08.446" v="597"/>
        <pc:sldMkLst>
          <pc:docMk/>
          <pc:sldMk cId="2909319848" sldId="392"/>
        </pc:sldMkLst>
      </pc:sldChg>
      <pc:sldChg chg="addSp modSp add del mod ord">
        <pc:chgData name="Saad Ehsan" userId="2a3e375b-0d84-42d1-99eb-b9c1a4dee999" providerId="ADAL" clId="{C6201F75-BDCC-4799-B4DE-5BD18BDC8048}" dt="2023-02-27T14:58:43.540" v="2942" actId="47"/>
        <pc:sldMkLst>
          <pc:docMk/>
          <pc:sldMk cId="2898189973" sldId="489"/>
        </pc:sldMkLst>
        <pc:spChg chg="add mod">
          <ac:chgData name="Saad Ehsan" userId="2a3e375b-0d84-42d1-99eb-b9c1a4dee999" providerId="ADAL" clId="{C6201F75-BDCC-4799-B4DE-5BD18BDC8048}" dt="2023-02-27T09:55:18.410" v="1744" actId="114"/>
          <ac:spMkLst>
            <pc:docMk/>
            <pc:sldMk cId="2898189973" sldId="489"/>
            <ac:spMk id="3" creationId="{42B72FE1-D35A-CFAD-504E-6ECE0B6A14A9}"/>
          </ac:spMkLst>
        </pc:spChg>
        <pc:spChg chg="add mod">
          <ac:chgData name="Saad Ehsan" userId="2a3e375b-0d84-42d1-99eb-b9c1a4dee999" providerId="ADAL" clId="{C6201F75-BDCC-4799-B4DE-5BD18BDC8048}" dt="2023-02-27T00:37:49.405" v="1303" actId="113"/>
          <ac:spMkLst>
            <pc:docMk/>
            <pc:sldMk cId="2898189973" sldId="489"/>
            <ac:spMk id="4" creationId="{2B956DCE-C526-B93B-09B7-8D972E3EED5E}"/>
          </ac:spMkLst>
        </pc:spChg>
        <pc:spChg chg="mod">
          <ac:chgData name="Saad Ehsan" userId="2a3e375b-0d84-42d1-99eb-b9c1a4dee999" providerId="ADAL" clId="{C6201F75-BDCC-4799-B4DE-5BD18BDC8048}" dt="2023-02-26T21:54:09.088" v="615" actId="1076"/>
          <ac:spMkLst>
            <pc:docMk/>
            <pc:sldMk cId="2898189973" sldId="489"/>
            <ac:spMk id="6" creationId="{4E94CB3A-A406-4686-879C-D18296D4446E}"/>
          </ac:spMkLst>
        </pc:spChg>
        <pc:graphicFrameChg chg="mod">
          <ac:chgData name="Saad Ehsan" userId="2a3e375b-0d84-42d1-99eb-b9c1a4dee999" providerId="ADAL" clId="{C6201F75-BDCC-4799-B4DE-5BD18BDC8048}" dt="2023-02-27T00:37:18.436" v="1280"/>
          <ac:graphicFrameMkLst>
            <pc:docMk/>
            <pc:sldMk cId="2898189973" sldId="489"/>
            <ac:graphicFrameMk id="8" creationId="{AA1EF67E-E013-42D1-8BF2-658F71036B1B}"/>
          </ac:graphicFrameMkLst>
        </pc:graphicFrameChg>
      </pc:sldChg>
      <pc:sldChg chg="add del setBg">
        <pc:chgData name="Saad Ehsan" userId="2a3e375b-0d84-42d1-99eb-b9c1a4dee999" providerId="ADAL" clId="{C6201F75-BDCC-4799-B4DE-5BD18BDC8048}" dt="2023-02-26T22:07:43.293" v="627"/>
        <pc:sldMkLst>
          <pc:docMk/>
          <pc:sldMk cId="939136006" sldId="490"/>
        </pc:sldMkLst>
      </pc:sldChg>
      <pc:sldChg chg="modSp add del mod ord">
        <pc:chgData name="Saad Ehsan" userId="2a3e375b-0d84-42d1-99eb-b9c1a4dee999" providerId="ADAL" clId="{C6201F75-BDCC-4799-B4DE-5BD18BDC8048}" dt="2023-02-27T14:58:30.791" v="2939" actId="47"/>
        <pc:sldMkLst>
          <pc:docMk/>
          <pc:sldMk cId="3759171997" sldId="490"/>
        </pc:sldMkLst>
        <pc:spChg chg="mod">
          <ac:chgData name="Saad Ehsan" userId="2a3e375b-0d84-42d1-99eb-b9c1a4dee999" providerId="ADAL" clId="{C6201F75-BDCC-4799-B4DE-5BD18BDC8048}" dt="2023-02-27T08:34:00.786" v="1349" actId="20577"/>
          <ac:spMkLst>
            <pc:docMk/>
            <pc:sldMk cId="3759171997" sldId="490"/>
            <ac:spMk id="2" creationId="{D816E125-133C-5625-78C7-CC47415E22C9}"/>
          </ac:spMkLst>
        </pc:spChg>
      </pc:sldChg>
      <pc:sldChg chg="new del">
        <pc:chgData name="Saad Ehsan" userId="2a3e375b-0d84-42d1-99eb-b9c1a4dee999" providerId="ADAL" clId="{C6201F75-BDCC-4799-B4DE-5BD18BDC8048}" dt="2023-02-26T22:09:55.984" v="686" actId="47"/>
        <pc:sldMkLst>
          <pc:docMk/>
          <pc:sldMk cId="1676168246" sldId="491"/>
        </pc:sldMkLst>
      </pc:sldChg>
      <pc:sldChg chg="modSp add del mod ord">
        <pc:chgData name="Saad Ehsan" userId="2a3e375b-0d84-42d1-99eb-b9c1a4dee999" providerId="ADAL" clId="{C6201F75-BDCC-4799-B4DE-5BD18BDC8048}" dt="2023-02-27T23:05:09.813" v="3233" actId="47"/>
        <pc:sldMkLst>
          <pc:docMk/>
          <pc:sldMk cId="2194040837" sldId="492"/>
        </pc:sldMkLst>
        <pc:spChg chg="mod">
          <ac:chgData name="Saad Ehsan" userId="2a3e375b-0d84-42d1-99eb-b9c1a4dee999" providerId="ADAL" clId="{C6201F75-BDCC-4799-B4DE-5BD18BDC8048}" dt="2023-02-26T22:10:23.782" v="704" actId="20577"/>
          <ac:spMkLst>
            <pc:docMk/>
            <pc:sldMk cId="2194040837" sldId="492"/>
            <ac:spMk id="2" creationId="{D816E125-133C-5625-78C7-CC47415E22C9}"/>
          </ac:spMkLst>
        </pc:spChg>
      </pc:sldChg>
      <pc:sldChg chg="addSp delSp modSp new del mod modClrScheme modCm chgLayout">
        <pc:chgData name="Saad Ehsan" userId="2a3e375b-0d84-42d1-99eb-b9c1a4dee999" providerId="ADAL" clId="{C6201F75-BDCC-4799-B4DE-5BD18BDC8048}" dt="2023-02-27T23:05:11.986" v="3234" actId="47"/>
        <pc:sldMkLst>
          <pc:docMk/>
          <pc:sldMk cId="1319145203" sldId="493"/>
        </pc:sldMkLst>
        <pc:spChg chg="mod">
          <ac:chgData name="Saad Ehsan" userId="2a3e375b-0d84-42d1-99eb-b9c1a4dee999" providerId="ADAL" clId="{C6201F75-BDCC-4799-B4DE-5BD18BDC8048}" dt="2023-02-26T22:52:46.284" v="797" actId="255"/>
          <ac:spMkLst>
            <pc:docMk/>
            <pc:sldMk cId="1319145203" sldId="493"/>
            <ac:spMk id="2" creationId="{405807E8-7EB8-BC5C-F777-7C1D5FA1FE07}"/>
          </ac:spMkLst>
        </pc:spChg>
        <pc:spChg chg="del">
          <ac:chgData name="Saad Ehsan" userId="2a3e375b-0d84-42d1-99eb-b9c1a4dee999" providerId="ADAL" clId="{C6201F75-BDCC-4799-B4DE-5BD18BDC8048}" dt="2023-02-26T22:45:16.439" v="707"/>
          <ac:spMkLst>
            <pc:docMk/>
            <pc:sldMk cId="1319145203" sldId="493"/>
            <ac:spMk id="3" creationId="{8A865C80-244D-5350-7246-DB18F83A56F7}"/>
          </ac:spMkLst>
        </pc:spChg>
        <pc:spChg chg="add del mod">
          <ac:chgData name="Saad Ehsan" userId="2a3e375b-0d84-42d1-99eb-b9c1a4dee999" providerId="ADAL" clId="{C6201F75-BDCC-4799-B4DE-5BD18BDC8048}" dt="2023-02-26T22:45:52.027" v="711" actId="478"/>
          <ac:spMkLst>
            <pc:docMk/>
            <pc:sldMk cId="1319145203" sldId="493"/>
            <ac:spMk id="6" creationId="{065D7D6C-EC3A-2660-4570-E15F3D872CB9}"/>
          </ac:spMkLst>
        </pc:spChg>
        <pc:spChg chg="add mod">
          <ac:chgData name="Saad Ehsan" userId="2a3e375b-0d84-42d1-99eb-b9c1a4dee999" providerId="ADAL" clId="{C6201F75-BDCC-4799-B4DE-5BD18BDC8048}" dt="2023-02-26T22:55:02.023" v="863" actId="20577"/>
          <ac:spMkLst>
            <pc:docMk/>
            <pc:sldMk cId="1319145203" sldId="493"/>
            <ac:spMk id="7" creationId="{8E94E8F6-32D5-58FD-4523-BBAC500C08F3}"/>
          </ac:spMkLst>
        </pc:spChg>
        <pc:spChg chg="add mod">
          <ac:chgData name="Saad Ehsan" userId="2a3e375b-0d84-42d1-99eb-b9c1a4dee999" providerId="ADAL" clId="{C6201F75-BDCC-4799-B4DE-5BD18BDC8048}" dt="2023-02-26T22:49:09.285" v="790" actId="1076"/>
          <ac:spMkLst>
            <pc:docMk/>
            <pc:sldMk cId="1319145203" sldId="493"/>
            <ac:spMk id="8" creationId="{233A9EB8-AD13-153E-7D88-C9193CAEF7A9}"/>
          </ac:spMkLst>
        </pc:spChg>
        <pc:spChg chg="add del mod">
          <ac:chgData name="Saad Ehsan" userId="2a3e375b-0d84-42d1-99eb-b9c1a4dee999" providerId="ADAL" clId="{C6201F75-BDCC-4799-B4DE-5BD18BDC8048}" dt="2023-02-26T22:47:46.529" v="760" actId="478"/>
          <ac:spMkLst>
            <pc:docMk/>
            <pc:sldMk cId="1319145203" sldId="493"/>
            <ac:spMk id="9" creationId="{6498B0E5-775A-5945-EEB6-979B3FEB2717}"/>
          </ac:spMkLst>
        </pc:spChg>
        <pc:graphicFrameChg chg="add del mod">
          <ac:chgData name="Saad Ehsan" userId="2a3e375b-0d84-42d1-99eb-b9c1a4dee999" providerId="ADAL" clId="{C6201F75-BDCC-4799-B4DE-5BD18BDC8048}" dt="2023-02-26T22:47:50.933" v="762" actId="14100"/>
          <ac:graphicFrameMkLst>
            <pc:docMk/>
            <pc:sldMk cId="1319145203" sldId="493"/>
            <ac:graphicFrameMk id="4" creationId="{411B9073-318A-A6D4-8CAA-81E64FA576BC}"/>
          </ac:graphicFrameMkLst>
        </pc:graphicFrameChg>
        <pc:extLst>
          <p:ext xmlns:p="http://schemas.openxmlformats.org/presentationml/2006/main" uri="{D6D511B9-2390-475A-947B-AFAB55BFBCF1}">
            <pc226:cmChg xmlns:pc226="http://schemas.microsoft.com/office/powerpoint/2022/06/main/command" chg="">
              <pc226:chgData name="Saad Ehsan" userId="2a3e375b-0d84-42d1-99eb-b9c1a4dee999" providerId="ADAL" clId="{C6201F75-BDCC-4799-B4DE-5BD18BDC8048}" dt="2023-02-27T15:14:46.811" v="3131"/>
              <pc2:cmMkLst xmlns:pc2="http://schemas.microsoft.com/office/powerpoint/2019/9/main/command">
                <pc:docMk/>
                <pc:sldMk cId="1319145203" sldId="493"/>
                <pc2:cmMk id="{69B66663-4424-439D-9119-75B3EBF0FFC4}"/>
              </pc2:cmMkLst>
              <pc226:cmRplyChg chg="add">
                <pc226:chgData name="Saad Ehsan" userId="2a3e375b-0d84-42d1-99eb-b9c1a4dee999" providerId="ADAL" clId="{C6201F75-BDCC-4799-B4DE-5BD18BDC8048}" dt="2023-02-27T15:14:46.811" v="3131"/>
                <pc2:cmRplyMkLst xmlns:pc2="http://schemas.microsoft.com/office/powerpoint/2019/9/main/command">
                  <pc:docMk/>
                  <pc:sldMk cId="1319145203" sldId="493"/>
                  <pc2:cmMk id="{69B66663-4424-439D-9119-75B3EBF0FFC4}"/>
                  <pc2:cmRplyMk id="{A48AD0DE-B58D-4026-8C70-ED9A9E44400D}"/>
                </pc2:cmRplyMkLst>
              </pc226:cmRplyChg>
            </pc226:cmChg>
          </p:ext>
        </pc:extLst>
      </pc:sldChg>
      <pc:sldChg chg="new del">
        <pc:chgData name="Saad Ehsan" userId="2a3e375b-0d84-42d1-99eb-b9c1a4dee999" providerId="ADAL" clId="{C6201F75-BDCC-4799-B4DE-5BD18BDC8048}" dt="2023-02-27T00:03:53.949" v="974" actId="47"/>
        <pc:sldMkLst>
          <pc:docMk/>
          <pc:sldMk cId="2251419755" sldId="494"/>
        </pc:sldMkLst>
      </pc:sldChg>
      <pc:sldChg chg="add del setBg">
        <pc:chgData name="Saad Ehsan" userId="2a3e375b-0d84-42d1-99eb-b9c1a4dee999" providerId="ADAL" clId="{C6201F75-BDCC-4799-B4DE-5BD18BDC8048}" dt="2023-02-27T00:00:56.718" v="927"/>
        <pc:sldMkLst>
          <pc:docMk/>
          <pc:sldMk cId="1607734129" sldId="495"/>
        </pc:sldMkLst>
      </pc:sldChg>
      <pc:sldChg chg="modSp add del mod ord">
        <pc:chgData name="Saad Ehsan" userId="2a3e375b-0d84-42d1-99eb-b9c1a4dee999" providerId="ADAL" clId="{C6201F75-BDCC-4799-B4DE-5BD18BDC8048}" dt="2023-02-27T23:05:19.813" v="3235" actId="47"/>
        <pc:sldMkLst>
          <pc:docMk/>
          <pc:sldMk cId="2485001332" sldId="495"/>
        </pc:sldMkLst>
        <pc:spChg chg="mod">
          <ac:chgData name="Saad Ehsan" userId="2a3e375b-0d84-42d1-99eb-b9c1a4dee999" providerId="ADAL" clId="{C6201F75-BDCC-4799-B4DE-5BD18BDC8048}" dt="2023-02-27T00:01:11.975" v="957" actId="20577"/>
          <ac:spMkLst>
            <pc:docMk/>
            <pc:sldMk cId="2485001332" sldId="495"/>
            <ac:spMk id="2" creationId="{D816E125-133C-5625-78C7-CC47415E22C9}"/>
          </ac:spMkLst>
        </pc:spChg>
      </pc:sldChg>
      <pc:sldChg chg="new del">
        <pc:chgData name="Saad Ehsan" userId="2a3e375b-0d84-42d1-99eb-b9c1a4dee999" providerId="ADAL" clId="{C6201F75-BDCC-4799-B4DE-5BD18BDC8048}" dt="2023-02-27T00:23:18.794" v="1009" actId="47"/>
        <pc:sldMkLst>
          <pc:docMk/>
          <pc:sldMk cId="3673083324" sldId="496"/>
        </pc:sldMkLst>
      </pc:sldChg>
      <pc:sldChg chg="addSp modSp add del mod ord modNotesTx">
        <pc:chgData name="Saad Ehsan" userId="2a3e375b-0d84-42d1-99eb-b9c1a4dee999" providerId="ADAL" clId="{C6201F75-BDCC-4799-B4DE-5BD18BDC8048}" dt="2023-02-27T10:56:00.278" v="2122" actId="47"/>
        <pc:sldMkLst>
          <pc:docMk/>
          <pc:sldMk cId="3524834165" sldId="532"/>
        </pc:sldMkLst>
        <pc:spChg chg="add mod">
          <ac:chgData name="Saad Ehsan" userId="2a3e375b-0d84-42d1-99eb-b9c1a4dee999" providerId="ADAL" clId="{C6201F75-BDCC-4799-B4DE-5BD18BDC8048}" dt="2023-02-27T00:24:44.307" v="1018" actId="1076"/>
          <ac:spMkLst>
            <pc:docMk/>
            <pc:sldMk cId="3524834165" sldId="532"/>
            <ac:spMk id="2" creationId="{4539E662-124B-6C5D-42D3-8D02A4F65A3D}"/>
          </ac:spMkLst>
        </pc:spChg>
        <pc:spChg chg="mod">
          <ac:chgData name="Saad Ehsan" userId="2a3e375b-0d84-42d1-99eb-b9c1a4dee999" providerId="ADAL" clId="{C6201F75-BDCC-4799-B4DE-5BD18BDC8048}" dt="2023-02-27T00:24:17.747" v="1013" actId="1076"/>
          <ac:spMkLst>
            <pc:docMk/>
            <pc:sldMk cId="3524834165" sldId="532"/>
            <ac:spMk id="6" creationId="{B49141A7-19D0-4C2A-A578-FEDCA0D86287}"/>
          </ac:spMkLst>
        </pc:spChg>
        <pc:spChg chg="mod">
          <ac:chgData name="Saad Ehsan" userId="2a3e375b-0d84-42d1-99eb-b9c1a4dee999" providerId="ADAL" clId="{C6201F75-BDCC-4799-B4DE-5BD18BDC8048}" dt="2023-02-27T00:26:47.275" v="1086" actId="20577"/>
          <ac:spMkLst>
            <pc:docMk/>
            <pc:sldMk cId="3524834165" sldId="532"/>
            <ac:spMk id="9" creationId="{1FF56182-B930-FBF5-5A0B-26FDBB710720}"/>
          </ac:spMkLst>
        </pc:spChg>
        <pc:spChg chg="mod">
          <ac:chgData name="Saad Ehsan" userId="2a3e375b-0d84-42d1-99eb-b9c1a4dee999" providerId="ADAL" clId="{C6201F75-BDCC-4799-B4DE-5BD18BDC8048}" dt="2023-02-27T00:30:33.001" v="1272" actId="20577"/>
          <ac:spMkLst>
            <pc:docMk/>
            <pc:sldMk cId="3524834165" sldId="532"/>
            <ac:spMk id="10" creationId="{BDD05429-4A05-4CE6-A00C-67ADB68767B9}"/>
          </ac:spMkLst>
        </pc:spChg>
      </pc:sldChg>
      <pc:sldChg chg="new del">
        <pc:chgData name="Saad Ehsan" userId="2a3e375b-0d84-42d1-99eb-b9c1a4dee999" providerId="ADAL" clId="{C6201F75-BDCC-4799-B4DE-5BD18BDC8048}" dt="2023-02-27T08:32:26.444" v="1324" actId="47"/>
        <pc:sldMkLst>
          <pc:docMk/>
          <pc:sldMk cId="154407858" sldId="533"/>
        </pc:sldMkLst>
      </pc:sldChg>
      <pc:sldChg chg="modSp add mod ord">
        <pc:chgData name="Saad Ehsan" userId="2a3e375b-0d84-42d1-99eb-b9c1a4dee999" providerId="ADAL" clId="{C6201F75-BDCC-4799-B4DE-5BD18BDC8048}" dt="2023-02-27T08:32:55.953" v="1340" actId="20577"/>
        <pc:sldMkLst>
          <pc:docMk/>
          <pc:sldMk cId="2205798197" sldId="534"/>
        </pc:sldMkLst>
        <pc:spChg chg="mod">
          <ac:chgData name="Saad Ehsan" userId="2a3e375b-0d84-42d1-99eb-b9c1a4dee999" providerId="ADAL" clId="{C6201F75-BDCC-4799-B4DE-5BD18BDC8048}" dt="2023-02-27T08:32:55.953" v="1340" actId="20577"/>
          <ac:spMkLst>
            <pc:docMk/>
            <pc:sldMk cId="2205798197" sldId="534"/>
            <ac:spMk id="2" creationId="{D816E125-133C-5625-78C7-CC47415E22C9}"/>
          </ac:spMkLst>
        </pc:spChg>
      </pc:sldChg>
      <pc:sldChg chg="addSp delSp modSp new mod modClrScheme chgLayout">
        <pc:chgData name="Saad Ehsan" userId="2a3e375b-0d84-42d1-99eb-b9c1a4dee999" providerId="ADAL" clId="{C6201F75-BDCC-4799-B4DE-5BD18BDC8048}" dt="2023-02-27T08:46:08.088" v="1513" actId="20577"/>
        <pc:sldMkLst>
          <pc:docMk/>
          <pc:sldMk cId="486175129" sldId="535"/>
        </pc:sldMkLst>
        <pc:spChg chg="del mod ord">
          <ac:chgData name="Saad Ehsan" userId="2a3e375b-0d84-42d1-99eb-b9c1a4dee999" providerId="ADAL" clId="{C6201F75-BDCC-4799-B4DE-5BD18BDC8048}" dt="2023-02-27T08:45:27.377" v="1350" actId="700"/>
          <ac:spMkLst>
            <pc:docMk/>
            <pc:sldMk cId="486175129" sldId="535"/>
            <ac:spMk id="2" creationId="{343D5E90-DF09-0951-D148-DE1994BBF478}"/>
          </ac:spMkLst>
        </pc:spChg>
        <pc:spChg chg="del mod ord">
          <ac:chgData name="Saad Ehsan" userId="2a3e375b-0d84-42d1-99eb-b9c1a4dee999" providerId="ADAL" clId="{C6201F75-BDCC-4799-B4DE-5BD18BDC8048}" dt="2023-02-27T08:45:27.377" v="1350" actId="700"/>
          <ac:spMkLst>
            <pc:docMk/>
            <pc:sldMk cId="486175129" sldId="535"/>
            <ac:spMk id="3" creationId="{11FAE33F-5507-8C10-2545-23D0601ABD2B}"/>
          </ac:spMkLst>
        </pc:spChg>
        <pc:spChg chg="add mod ord">
          <ac:chgData name="Saad Ehsan" userId="2a3e375b-0d84-42d1-99eb-b9c1a4dee999" providerId="ADAL" clId="{C6201F75-BDCC-4799-B4DE-5BD18BDC8048}" dt="2023-02-27T08:46:08.088" v="1513" actId="20577"/>
          <ac:spMkLst>
            <pc:docMk/>
            <pc:sldMk cId="486175129" sldId="535"/>
            <ac:spMk id="4" creationId="{ED5F7DE0-F33C-FDAD-4DFB-435FC4F66100}"/>
          </ac:spMkLst>
        </pc:spChg>
        <pc:spChg chg="add mod ord">
          <ac:chgData name="Saad Ehsan" userId="2a3e375b-0d84-42d1-99eb-b9c1a4dee999" providerId="ADAL" clId="{C6201F75-BDCC-4799-B4DE-5BD18BDC8048}" dt="2023-02-27T08:46:01.087" v="1493" actId="20577"/>
          <ac:spMkLst>
            <pc:docMk/>
            <pc:sldMk cId="486175129" sldId="535"/>
            <ac:spMk id="5" creationId="{6577AF03-25C6-96A1-CFEA-8E3DD51510D4}"/>
          </ac:spMkLst>
        </pc:spChg>
      </pc:sldChg>
      <pc:sldChg chg="new del">
        <pc:chgData name="Saad Ehsan" userId="2a3e375b-0d84-42d1-99eb-b9c1a4dee999" providerId="ADAL" clId="{C6201F75-BDCC-4799-B4DE-5BD18BDC8048}" dt="2023-02-27T08:55:35.657" v="1520" actId="47"/>
        <pc:sldMkLst>
          <pc:docMk/>
          <pc:sldMk cId="3996237421" sldId="536"/>
        </pc:sldMkLst>
      </pc:sldChg>
      <pc:sldChg chg="modSp add mod">
        <pc:chgData name="Saad Ehsan" userId="2a3e375b-0d84-42d1-99eb-b9c1a4dee999" providerId="ADAL" clId="{C6201F75-BDCC-4799-B4DE-5BD18BDC8048}" dt="2023-02-27T08:55:57.870" v="1566" actId="14100"/>
        <pc:sldMkLst>
          <pc:docMk/>
          <pc:sldMk cId="3002868157" sldId="537"/>
        </pc:sldMkLst>
        <pc:spChg chg="mod">
          <ac:chgData name="Saad Ehsan" userId="2a3e375b-0d84-42d1-99eb-b9c1a4dee999" providerId="ADAL" clId="{C6201F75-BDCC-4799-B4DE-5BD18BDC8048}" dt="2023-02-27T08:55:57.870" v="1566" actId="14100"/>
          <ac:spMkLst>
            <pc:docMk/>
            <pc:sldMk cId="3002868157" sldId="537"/>
            <ac:spMk id="2" creationId="{D816E125-133C-5625-78C7-CC47415E22C9}"/>
          </ac:spMkLst>
        </pc:spChg>
      </pc:sldChg>
      <pc:sldChg chg="add del setBg">
        <pc:chgData name="Saad Ehsan" userId="2a3e375b-0d84-42d1-99eb-b9c1a4dee999" providerId="ADAL" clId="{C6201F75-BDCC-4799-B4DE-5BD18BDC8048}" dt="2023-02-27T08:55:24.903" v="1518"/>
        <pc:sldMkLst>
          <pc:docMk/>
          <pc:sldMk cId="3532161113" sldId="537"/>
        </pc:sldMkLst>
      </pc:sldChg>
      <pc:sldChg chg="addSp delSp modSp new mod ord modCm">
        <pc:chgData name="Saad Ehsan" userId="2a3e375b-0d84-42d1-99eb-b9c1a4dee999" providerId="ADAL" clId="{C6201F75-BDCC-4799-B4DE-5BD18BDC8048}" dt="2023-02-27T23:17:28.181" v="3495"/>
        <pc:sldMkLst>
          <pc:docMk/>
          <pc:sldMk cId="247416974" sldId="538"/>
        </pc:sldMkLst>
        <pc:spChg chg="del mod">
          <ac:chgData name="Saad Ehsan" userId="2a3e375b-0d84-42d1-99eb-b9c1a4dee999" providerId="ADAL" clId="{C6201F75-BDCC-4799-B4DE-5BD18BDC8048}" dt="2023-02-27T09:28:33.560" v="1596" actId="21"/>
          <ac:spMkLst>
            <pc:docMk/>
            <pc:sldMk cId="247416974" sldId="538"/>
            <ac:spMk id="2" creationId="{A7B72DCD-5A45-0761-E3E1-1587DFA1F8D0}"/>
          </ac:spMkLst>
        </pc:spChg>
        <pc:spChg chg="add del mod">
          <ac:chgData name="Saad Ehsan" userId="2a3e375b-0d84-42d1-99eb-b9c1a4dee999" providerId="ADAL" clId="{C6201F75-BDCC-4799-B4DE-5BD18BDC8048}" dt="2023-02-27T10:22:39.360" v="1748" actId="478"/>
          <ac:spMkLst>
            <pc:docMk/>
            <pc:sldMk cId="247416974" sldId="538"/>
            <ac:spMk id="3" creationId="{0A78A3EE-FE26-659F-E56A-B2145DAAC0F4}"/>
          </ac:spMkLst>
        </pc:spChg>
        <pc:spChg chg="del">
          <ac:chgData name="Saad Ehsan" userId="2a3e375b-0d84-42d1-99eb-b9c1a4dee999" providerId="ADAL" clId="{C6201F75-BDCC-4799-B4DE-5BD18BDC8048}" dt="2023-02-27T09:27:35.466" v="1568" actId="22"/>
          <ac:spMkLst>
            <pc:docMk/>
            <pc:sldMk cId="247416974" sldId="538"/>
            <ac:spMk id="3" creationId="{6BC56FCB-6D4A-5434-E832-178B8DB09478}"/>
          </ac:spMkLst>
        </pc:spChg>
        <pc:spChg chg="add mod">
          <ac:chgData name="Saad Ehsan" userId="2a3e375b-0d84-42d1-99eb-b9c1a4dee999" providerId="ADAL" clId="{C6201F75-BDCC-4799-B4DE-5BD18BDC8048}" dt="2023-02-27T10:24:12.915" v="1755" actId="1076"/>
          <ac:spMkLst>
            <pc:docMk/>
            <pc:sldMk cId="247416974" sldId="538"/>
            <ac:spMk id="5" creationId="{397577E5-B2A2-B13E-2C21-122EFE47C090}"/>
          </ac:spMkLst>
        </pc:spChg>
        <pc:spChg chg="add mod">
          <ac:chgData name="Saad Ehsan" userId="2a3e375b-0d84-42d1-99eb-b9c1a4dee999" providerId="ADAL" clId="{C6201F75-BDCC-4799-B4DE-5BD18BDC8048}" dt="2023-02-27T15:14:03.986" v="3129" actId="1076"/>
          <ac:spMkLst>
            <pc:docMk/>
            <pc:sldMk cId="247416974" sldId="538"/>
            <ac:spMk id="6" creationId="{BE0F565A-8853-EC80-9BBB-0F658A530FD0}"/>
          </ac:spMkLst>
        </pc:spChg>
        <pc:spChg chg="add del mod">
          <ac:chgData name="Saad Ehsan" userId="2a3e375b-0d84-42d1-99eb-b9c1a4dee999" providerId="ADAL" clId="{C6201F75-BDCC-4799-B4DE-5BD18BDC8048}" dt="2023-02-27T10:23:44.655" v="1749" actId="21"/>
          <ac:spMkLst>
            <pc:docMk/>
            <pc:sldMk cId="247416974" sldId="538"/>
            <ac:spMk id="7" creationId="{59CA9E65-9882-C903-6AC3-D3CC70A6F5A4}"/>
          </ac:spMkLst>
        </pc:spChg>
        <pc:spChg chg="add del mod">
          <ac:chgData name="Saad Ehsan" userId="2a3e375b-0d84-42d1-99eb-b9c1a4dee999" providerId="ADAL" clId="{C6201F75-BDCC-4799-B4DE-5BD18BDC8048}" dt="2023-02-27T09:41:52.776" v="1727"/>
          <ac:spMkLst>
            <pc:docMk/>
            <pc:sldMk cId="247416974" sldId="538"/>
            <ac:spMk id="9" creationId="{921D7FAB-E7AB-F490-3184-64D9909524C5}"/>
          </ac:spMkLst>
        </pc:spChg>
        <pc:graphicFrameChg chg="add mod">
          <ac:chgData name="Saad Ehsan" userId="2a3e375b-0d84-42d1-99eb-b9c1a4dee999" providerId="ADAL" clId="{C6201F75-BDCC-4799-B4DE-5BD18BDC8048}" dt="2023-02-27T23:08:21.253" v="3247" actId="1076"/>
          <ac:graphicFrameMkLst>
            <pc:docMk/>
            <pc:sldMk cId="247416974" sldId="538"/>
            <ac:graphicFrameMk id="2" creationId="{6C1277B7-B5FA-C1B2-2CEE-E1F318896EA4}"/>
          </ac:graphicFrameMkLst>
        </pc:graphicFrameChg>
        <pc:graphicFrameChg chg="add del mod">
          <ac:chgData name="Saad Ehsan" userId="2a3e375b-0d84-42d1-99eb-b9c1a4dee999" providerId="ADAL" clId="{C6201F75-BDCC-4799-B4DE-5BD18BDC8048}" dt="2023-02-27T23:07:46.620" v="3239" actId="478"/>
          <ac:graphicFrameMkLst>
            <pc:docMk/>
            <pc:sldMk cId="247416974" sldId="538"/>
            <ac:graphicFrameMk id="4" creationId="{1AEE7652-82C2-1132-2CB4-9AAB06711601}"/>
          </ac:graphicFrameMkLst>
        </pc:graphicFrameChg>
        <pc:graphicFrameChg chg="add del mod">
          <ac:chgData name="Saad Ehsan" userId="2a3e375b-0d84-42d1-99eb-b9c1a4dee999" providerId="ADAL" clId="{C6201F75-BDCC-4799-B4DE-5BD18BDC8048}" dt="2023-02-27T10:22:30.567" v="1745" actId="478"/>
          <ac:graphicFrameMkLst>
            <pc:docMk/>
            <pc:sldMk cId="247416974" sldId="538"/>
            <ac:graphicFrameMk id="10" creationId="{75B68D10-7DC7-D969-9F6A-F0BC06B253F2}"/>
          </ac:graphicFrameMkLst>
        </pc:graphicFrameChg>
        <pc:picChg chg="add del mod ord">
          <ac:chgData name="Saad Ehsan" userId="2a3e375b-0d84-42d1-99eb-b9c1a4dee999" providerId="ADAL" clId="{C6201F75-BDCC-4799-B4DE-5BD18BDC8048}" dt="2023-02-27T09:41:50.429" v="1725" actId="478"/>
          <ac:picMkLst>
            <pc:docMk/>
            <pc:sldMk cId="247416974" sldId="538"/>
            <ac:picMk id="5" creationId="{51E79E68-A5CB-6A09-D920-8626A1033658}"/>
          </ac:picMkLst>
        </pc:picChg>
        <pc:extLst>
          <p:ext xmlns:p="http://schemas.openxmlformats.org/presentationml/2006/main" uri="{D6D511B9-2390-475A-947B-AFAB55BFBCF1}">
            <pc226:cmChg xmlns:pc226="http://schemas.microsoft.com/office/powerpoint/2022/06/main/command" chg="">
              <pc226:chgData name="Saad Ehsan" userId="2a3e375b-0d84-42d1-99eb-b9c1a4dee999" providerId="ADAL" clId="{C6201F75-BDCC-4799-B4DE-5BD18BDC8048}" dt="2023-02-27T15:14:40.911" v="3130"/>
              <pc2:cmMkLst xmlns:pc2="http://schemas.microsoft.com/office/powerpoint/2019/9/main/command">
                <pc:docMk/>
                <pc:sldMk cId="247416974" sldId="538"/>
                <pc2:cmMk id="{8ACFE0EC-86DC-450E-BE9C-ED4BF469A82E}"/>
              </pc2:cmMkLst>
              <pc226:cmRplyChg chg="add">
                <pc226:chgData name="Saad Ehsan" userId="2a3e375b-0d84-42d1-99eb-b9c1a4dee999" providerId="ADAL" clId="{C6201F75-BDCC-4799-B4DE-5BD18BDC8048}" dt="2023-02-27T15:14:40.911" v="3130"/>
                <pc2:cmRplyMkLst xmlns:pc2="http://schemas.microsoft.com/office/powerpoint/2019/9/main/command">
                  <pc:docMk/>
                  <pc:sldMk cId="247416974" sldId="538"/>
                  <pc2:cmMk id="{8ACFE0EC-86DC-450E-BE9C-ED4BF469A82E}"/>
                  <pc2:cmRplyMk id="{F636BCC7-0B6F-4C27-A1D9-E67C1A7522EE}"/>
                </pc2:cmRplyMkLst>
              </pc226:cmRplyChg>
            </pc226:cmChg>
          </p:ext>
        </pc:extLst>
      </pc:sldChg>
      <pc:sldChg chg="modSp add del mod ord">
        <pc:chgData name="Saad Ehsan" userId="2a3e375b-0d84-42d1-99eb-b9c1a4dee999" providerId="ADAL" clId="{C6201F75-BDCC-4799-B4DE-5BD18BDC8048}" dt="2023-02-27T23:05:06.751" v="3232" actId="47"/>
        <pc:sldMkLst>
          <pc:docMk/>
          <pc:sldMk cId="4140553793" sldId="539"/>
        </pc:sldMkLst>
        <pc:spChg chg="mod">
          <ac:chgData name="Saad Ehsan" userId="2a3e375b-0d84-42d1-99eb-b9c1a4dee999" providerId="ADAL" clId="{C6201F75-BDCC-4799-B4DE-5BD18BDC8048}" dt="2023-02-27T09:28:27.427" v="1595" actId="207"/>
          <ac:spMkLst>
            <pc:docMk/>
            <pc:sldMk cId="4140553793" sldId="539"/>
            <ac:spMk id="2" creationId="{D816E125-133C-5625-78C7-CC47415E22C9}"/>
          </ac:spMkLst>
        </pc:spChg>
      </pc:sldChg>
      <pc:sldChg chg="addSp delSp modSp new del mod modClrScheme chgLayout modNotesTx">
        <pc:chgData name="Saad Ehsan" userId="2a3e375b-0d84-42d1-99eb-b9c1a4dee999" providerId="ADAL" clId="{C6201F75-BDCC-4799-B4DE-5BD18BDC8048}" dt="2023-02-27T10:47:06.034" v="1893" actId="47"/>
        <pc:sldMkLst>
          <pc:docMk/>
          <pc:sldMk cId="1512254611" sldId="540"/>
        </pc:sldMkLst>
        <pc:spChg chg="del mod ord">
          <ac:chgData name="Saad Ehsan" userId="2a3e375b-0d84-42d1-99eb-b9c1a4dee999" providerId="ADAL" clId="{C6201F75-BDCC-4799-B4DE-5BD18BDC8048}" dt="2023-02-27T10:40:09.052" v="1758" actId="700"/>
          <ac:spMkLst>
            <pc:docMk/>
            <pc:sldMk cId="1512254611" sldId="540"/>
            <ac:spMk id="2" creationId="{E432FAD5-C782-70A9-3DC1-63BB3E7A47B7}"/>
          </ac:spMkLst>
        </pc:spChg>
        <pc:spChg chg="del mod ord">
          <ac:chgData name="Saad Ehsan" userId="2a3e375b-0d84-42d1-99eb-b9c1a4dee999" providerId="ADAL" clId="{C6201F75-BDCC-4799-B4DE-5BD18BDC8048}" dt="2023-02-27T10:40:09.052" v="1758" actId="700"/>
          <ac:spMkLst>
            <pc:docMk/>
            <pc:sldMk cId="1512254611" sldId="540"/>
            <ac:spMk id="3" creationId="{AB0B9A8D-DAAD-3BEA-FD06-DAA740CFA93C}"/>
          </ac:spMkLst>
        </pc:spChg>
        <pc:spChg chg="add mod ord">
          <ac:chgData name="Saad Ehsan" userId="2a3e375b-0d84-42d1-99eb-b9c1a4dee999" providerId="ADAL" clId="{C6201F75-BDCC-4799-B4DE-5BD18BDC8048}" dt="2023-02-27T10:40:16.786" v="1759"/>
          <ac:spMkLst>
            <pc:docMk/>
            <pc:sldMk cId="1512254611" sldId="540"/>
            <ac:spMk id="4" creationId="{BC5E03E7-758B-42A8-B3FB-0F2D0F24662C}"/>
          </ac:spMkLst>
        </pc:spChg>
        <pc:spChg chg="add del mod ord">
          <ac:chgData name="Saad Ehsan" userId="2a3e375b-0d84-42d1-99eb-b9c1a4dee999" providerId="ADAL" clId="{C6201F75-BDCC-4799-B4DE-5BD18BDC8048}" dt="2023-02-27T10:43:33.739" v="1839" actId="21"/>
          <ac:spMkLst>
            <pc:docMk/>
            <pc:sldMk cId="1512254611" sldId="540"/>
            <ac:spMk id="5" creationId="{C95661F8-3353-4C82-D995-0A711D5AABC5}"/>
          </ac:spMkLst>
        </pc:spChg>
        <pc:spChg chg="add del mod">
          <ac:chgData name="Saad Ehsan" userId="2a3e375b-0d84-42d1-99eb-b9c1a4dee999" providerId="ADAL" clId="{C6201F75-BDCC-4799-B4DE-5BD18BDC8048}" dt="2023-02-27T10:40:48.605" v="1768" actId="11529"/>
          <ac:spMkLst>
            <pc:docMk/>
            <pc:sldMk cId="1512254611" sldId="540"/>
            <ac:spMk id="6" creationId="{D49C37BD-51FA-34C8-D10B-D6472C9C2FF8}"/>
          </ac:spMkLst>
        </pc:spChg>
        <pc:spChg chg="add del">
          <ac:chgData name="Saad Ehsan" userId="2a3e375b-0d84-42d1-99eb-b9c1a4dee999" providerId="ADAL" clId="{C6201F75-BDCC-4799-B4DE-5BD18BDC8048}" dt="2023-02-27T10:40:47.521" v="1766" actId="11529"/>
          <ac:spMkLst>
            <pc:docMk/>
            <pc:sldMk cId="1512254611" sldId="540"/>
            <ac:spMk id="7" creationId="{9F50BB92-1966-1A2F-6FD1-1ECE764F45EF}"/>
          </ac:spMkLst>
        </pc:spChg>
        <pc:spChg chg="add mod">
          <ac:chgData name="Saad Ehsan" userId="2a3e375b-0d84-42d1-99eb-b9c1a4dee999" providerId="ADAL" clId="{C6201F75-BDCC-4799-B4DE-5BD18BDC8048}" dt="2023-02-27T10:41:44.680" v="1789" actId="20577"/>
          <ac:spMkLst>
            <pc:docMk/>
            <pc:sldMk cId="1512254611" sldId="540"/>
            <ac:spMk id="8" creationId="{125E3ED6-8EEC-9068-A0B0-6E1BED2EE4B8}"/>
          </ac:spMkLst>
        </pc:spChg>
        <pc:spChg chg="add mod">
          <ac:chgData name="Saad Ehsan" userId="2a3e375b-0d84-42d1-99eb-b9c1a4dee999" providerId="ADAL" clId="{C6201F75-BDCC-4799-B4DE-5BD18BDC8048}" dt="2023-02-27T10:42:18.981" v="1806" actId="20577"/>
          <ac:spMkLst>
            <pc:docMk/>
            <pc:sldMk cId="1512254611" sldId="540"/>
            <ac:spMk id="9" creationId="{691962E8-45D4-5830-EA1C-AFB09C93C40E}"/>
          </ac:spMkLst>
        </pc:spChg>
        <pc:spChg chg="add mod">
          <ac:chgData name="Saad Ehsan" userId="2a3e375b-0d84-42d1-99eb-b9c1a4dee999" providerId="ADAL" clId="{C6201F75-BDCC-4799-B4DE-5BD18BDC8048}" dt="2023-02-27T10:43:42.955" v="1841" actId="20577"/>
          <ac:spMkLst>
            <pc:docMk/>
            <pc:sldMk cId="1512254611" sldId="540"/>
            <ac:spMk id="10" creationId="{B7FE2059-C5FD-7F77-8B01-6130A2D0AF6B}"/>
          </ac:spMkLst>
        </pc:spChg>
        <pc:spChg chg="add del mod">
          <ac:chgData name="Saad Ehsan" userId="2a3e375b-0d84-42d1-99eb-b9c1a4dee999" providerId="ADAL" clId="{C6201F75-BDCC-4799-B4DE-5BD18BDC8048}" dt="2023-02-27T10:44:59.593" v="1878" actId="478"/>
          <ac:spMkLst>
            <pc:docMk/>
            <pc:sldMk cId="1512254611" sldId="540"/>
            <ac:spMk id="11" creationId="{015B89B0-1781-24CB-FADF-7A2A4BD45968}"/>
          </ac:spMkLst>
        </pc:spChg>
        <pc:spChg chg="add del mod">
          <ac:chgData name="Saad Ehsan" userId="2a3e375b-0d84-42d1-99eb-b9c1a4dee999" providerId="ADAL" clId="{C6201F75-BDCC-4799-B4DE-5BD18BDC8048}" dt="2023-02-27T10:44:57.613" v="1877" actId="478"/>
          <ac:spMkLst>
            <pc:docMk/>
            <pc:sldMk cId="1512254611" sldId="540"/>
            <ac:spMk id="12" creationId="{CB4C1D12-E78E-2096-4E86-BD32C6B42688}"/>
          </ac:spMkLst>
        </pc:spChg>
        <pc:spChg chg="add mod">
          <ac:chgData name="Saad Ehsan" userId="2a3e375b-0d84-42d1-99eb-b9c1a4dee999" providerId="ADAL" clId="{C6201F75-BDCC-4799-B4DE-5BD18BDC8048}" dt="2023-02-27T10:44:35.983" v="1876" actId="20577"/>
          <ac:spMkLst>
            <pc:docMk/>
            <pc:sldMk cId="1512254611" sldId="540"/>
            <ac:spMk id="13" creationId="{52C20E06-C2D1-D096-2AD4-09EE9AF36734}"/>
          </ac:spMkLst>
        </pc:spChg>
      </pc:sldChg>
      <pc:sldChg chg="addSp delSp modSp new mod modClrScheme modCm chgLayout modNotesTx">
        <pc:chgData name="Saad Ehsan" userId="2a3e375b-0d84-42d1-99eb-b9c1a4dee999" providerId="ADAL" clId="{C6201F75-BDCC-4799-B4DE-5BD18BDC8048}" dt="2023-02-27T23:15:15.416" v="3485"/>
        <pc:sldMkLst>
          <pc:docMk/>
          <pc:sldMk cId="3006583083" sldId="541"/>
        </pc:sldMkLst>
        <pc:spChg chg="del mod ord">
          <ac:chgData name="Saad Ehsan" userId="2a3e375b-0d84-42d1-99eb-b9c1a4dee999" providerId="ADAL" clId="{C6201F75-BDCC-4799-B4DE-5BD18BDC8048}" dt="2023-02-27T10:45:15.385" v="1880" actId="700"/>
          <ac:spMkLst>
            <pc:docMk/>
            <pc:sldMk cId="3006583083" sldId="541"/>
            <ac:spMk id="2" creationId="{A8AA21BA-1109-452F-7830-256A0427F531}"/>
          </ac:spMkLst>
        </pc:spChg>
        <pc:spChg chg="del mod ord">
          <ac:chgData name="Saad Ehsan" userId="2a3e375b-0d84-42d1-99eb-b9c1a4dee999" providerId="ADAL" clId="{C6201F75-BDCC-4799-B4DE-5BD18BDC8048}" dt="2023-02-27T10:45:15.385" v="1880" actId="700"/>
          <ac:spMkLst>
            <pc:docMk/>
            <pc:sldMk cId="3006583083" sldId="541"/>
            <ac:spMk id="3" creationId="{E5D349C6-F8F1-918D-4A4A-E12E1A49ADF1}"/>
          </ac:spMkLst>
        </pc:spChg>
        <pc:spChg chg="add mod ord">
          <ac:chgData name="Saad Ehsan" userId="2a3e375b-0d84-42d1-99eb-b9c1a4dee999" providerId="ADAL" clId="{C6201F75-BDCC-4799-B4DE-5BD18BDC8048}" dt="2023-02-27T10:45:55.459" v="1889" actId="26606"/>
          <ac:spMkLst>
            <pc:docMk/>
            <pc:sldMk cId="3006583083" sldId="541"/>
            <ac:spMk id="4" creationId="{A8F7EBDF-AB5B-6E84-E221-D59CC21CF1D8}"/>
          </ac:spMkLst>
        </pc:spChg>
        <pc:spChg chg="add del mod ord">
          <ac:chgData name="Saad Ehsan" userId="2a3e375b-0d84-42d1-99eb-b9c1a4dee999" providerId="ADAL" clId="{C6201F75-BDCC-4799-B4DE-5BD18BDC8048}" dt="2023-02-27T10:45:55.459" v="1889" actId="26606"/>
          <ac:spMkLst>
            <pc:docMk/>
            <pc:sldMk cId="3006583083" sldId="541"/>
            <ac:spMk id="5" creationId="{E5A3BF3F-8CA2-F55E-7BC8-19275CC2867F}"/>
          </ac:spMkLst>
        </pc:spChg>
        <pc:graphicFrameChg chg="add mod modGraphic">
          <ac:chgData name="Saad Ehsan" userId="2a3e375b-0d84-42d1-99eb-b9c1a4dee999" providerId="ADAL" clId="{C6201F75-BDCC-4799-B4DE-5BD18BDC8048}" dt="2023-02-27T23:09:53.559" v="3445" actId="20577"/>
          <ac:graphicFrameMkLst>
            <pc:docMk/>
            <pc:sldMk cId="3006583083" sldId="541"/>
            <ac:graphicFrameMk id="7" creationId="{209159E1-03D3-27B3-79CC-C13629271FB1}"/>
          </ac:graphicFrameMkLst>
        </pc:graphicFrame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Saad Ehsan" userId="2a3e375b-0d84-42d1-99eb-b9c1a4dee999" providerId="ADAL" clId="{C6201F75-BDCC-4799-B4DE-5BD18BDC8048}" dt="2023-02-27T14:47:17.389" v="2735"/>
              <pc2:cmMkLst xmlns:pc2="http://schemas.microsoft.com/office/powerpoint/2019/9/main/command">
                <pc:docMk/>
                <pc:sldMk cId="3006583083" sldId="541"/>
                <pc2:cmMk id="{C2435D90-1535-4FF9-9753-71EFBEE3C619}"/>
              </pc2:cmMkLst>
              <pc226:cmRplyChg chg="add">
                <pc226:chgData name="Saad Ehsan" userId="2a3e375b-0d84-42d1-99eb-b9c1a4dee999" providerId="ADAL" clId="{C6201F75-BDCC-4799-B4DE-5BD18BDC8048}" dt="2023-02-27T13:10:55.473" v="2732"/>
                <pc2:cmRplyMkLst xmlns:pc2="http://schemas.microsoft.com/office/powerpoint/2019/9/main/command">
                  <pc:docMk/>
                  <pc:sldMk cId="3006583083" sldId="541"/>
                  <pc2:cmMk id="{C2435D90-1535-4FF9-9753-71EFBEE3C619}"/>
                  <pc2:cmRplyMk id="{B8975E85-FC6A-45E8-8465-14282D238405}"/>
                </pc2:cmRplyMkLst>
              </pc226:cmRplyChg>
            </pc226:cmChg>
            <pc226:cmChg xmlns:pc226="http://schemas.microsoft.com/office/powerpoint/2022/06/main/command" chg="mod">
              <pc226:chgData name="Saad Ehsan" userId="2a3e375b-0d84-42d1-99eb-b9c1a4dee999" providerId="ADAL" clId="{C6201F75-BDCC-4799-B4DE-5BD18BDC8048}" dt="2023-02-27T23:15:15.416" v="3485"/>
              <pc2:cmMkLst xmlns:pc2="http://schemas.microsoft.com/office/powerpoint/2019/9/main/command">
                <pc:docMk/>
                <pc:sldMk cId="3006583083" sldId="541"/>
                <pc2:cmMk id="{2D8E3CC9-6044-4354-9DD6-46FCDD061624}"/>
              </pc2:cmMkLst>
              <pc226:cmRplyChg chg="add">
                <pc226:chgData name="Saad Ehsan" userId="2a3e375b-0d84-42d1-99eb-b9c1a4dee999" providerId="ADAL" clId="{C6201F75-BDCC-4799-B4DE-5BD18BDC8048}" dt="2023-02-27T13:03:50.214" v="2731"/>
                <pc2:cmRplyMkLst xmlns:pc2="http://schemas.microsoft.com/office/powerpoint/2019/9/main/command">
                  <pc:docMk/>
                  <pc:sldMk cId="3006583083" sldId="541"/>
                  <pc2:cmMk id="{2D8E3CC9-6044-4354-9DD6-46FCDD061624}"/>
                  <pc2:cmRplyMk id="{D7F06D33-42CE-4CF8-A26C-43A308284B6E}"/>
                </pc2:cmRplyMkLst>
              </pc226:cmRplyChg>
              <pc226:cmRplyChg chg="add">
                <pc226:chgData name="Saad Ehsan" userId="2a3e375b-0d84-42d1-99eb-b9c1a4dee999" providerId="ADAL" clId="{C6201F75-BDCC-4799-B4DE-5BD18BDC8048}" dt="2023-02-27T23:15:10.477" v="3484"/>
                <pc2:cmRplyMkLst xmlns:pc2="http://schemas.microsoft.com/office/powerpoint/2019/9/main/command">
                  <pc:docMk/>
                  <pc:sldMk cId="3006583083" sldId="541"/>
                  <pc2:cmMk id="{2D8E3CC9-6044-4354-9DD6-46FCDD061624}"/>
                  <pc2:cmRplyMk id="{ABFEE9C7-AA09-438B-BC16-561844011F5A}"/>
                </pc2:cmRplyMkLst>
              </pc226:cmRplyChg>
            </pc226:cmChg>
          </p:ext>
        </pc:extLst>
      </pc:sldChg>
      <pc:sldChg chg="addSp delSp modSp new del mod ord modClrScheme chgLayout">
        <pc:chgData name="Saad Ehsan" userId="2a3e375b-0d84-42d1-99eb-b9c1a4dee999" providerId="ADAL" clId="{C6201F75-BDCC-4799-B4DE-5BD18BDC8048}" dt="2023-02-27T10:56:01.788" v="2123" actId="47"/>
        <pc:sldMkLst>
          <pc:docMk/>
          <pc:sldMk cId="2735453923" sldId="542"/>
        </pc:sldMkLst>
        <pc:spChg chg="mod">
          <ac:chgData name="Saad Ehsan" userId="2a3e375b-0d84-42d1-99eb-b9c1a4dee999" providerId="ADAL" clId="{C6201F75-BDCC-4799-B4DE-5BD18BDC8048}" dt="2023-02-27T10:51:42.851" v="1981" actId="1076"/>
          <ac:spMkLst>
            <pc:docMk/>
            <pc:sldMk cId="2735453923" sldId="542"/>
            <ac:spMk id="2" creationId="{E08A7B5E-61E5-700F-17A1-D05F52EC4B6C}"/>
          </ac:spMkLst>
        </pc:spChg>
        <pc:spChg chg="add del mod">
          <ac:chgData name="Saad Ehsan" userId="2a3e375b-0d84-42d1-99eb-b9c1a4dee999" providerId="ADAL" clId="{C6201F75-BDCC-4799-B4DE-5BD18BDC8048}" dt="2023-02-27T10:50:54.332" v="1906" actId="26606"/>
          <ac:spMkLst>
            <pc:docMk/>
            <pc:sldMk cId="2735453923" sldId="542"/>
            <ac:spMk id="3" creationId="{3C40AC03-01D6-04A0-EB91-09BE66F38D86}"/>
          </ac:spMkLst>
        </pc:spChg>
        <pc:spChg chg="add mod">
          <ac:chgData name="Saad Ehsan" userId="2a3e375b-0d84-42d1-99eb-b9c1a4dee999" providerId="ADAL" clId="{C6201F75-BDCC-4799-B4DE-5BD18BDC8048}" dt="2023-02-27T10:51:57.659" v="1985" actId="1076"/>
          <ac:spMkLst>
            <pc:docMk/>
            <pc:sldMk cId="2735453923" sldId="542"/>
            <ac:spMk id="8" creationId="{47CBA215-AAFF-36DB-31F6-9F35271EFCA0}"/>
          </ac:spMkLst>
        </pc:spChg>
        <pc:spChg chg="add mod">
          <ac:chgData name="Saad Ehsan" userId="2a3e375b-0d84-42d1-99eb-b9c1a4dee999" providerId="ADAL" clId="{C6201F75-BDCC-4799-B4DE-5BD18BDC8048}" dt="2023-02-27T10:51:53.922" v="1984" actId="1076"/>
          <ac:spMkLst>
            <pc:docMk/>
            <pc:sldMk cId="2735453923" sldId="542"/>
            <ac:spMk id="9" creationId="{3C40AC03-01D6-04A0-EB91-09BE66F38D86}"/>
          </ac:spMkLst>
        </pc:spChg>
        <pc:spChg chg="add mod">
          <ac:chgData name="Saad Ehsan" userId="2a3e375b-0d84-42d1-99eb-b9c1a4dee999" providerId="ADAL" clId="{C6201F75-BDCC-4799-B4DE-5BD18BDC8048}" dt="2023-02-27T10:51:46.995" v="1982" actId="1076"/>
          <ac:spMkLst>
            <pc:docMk/>
            <pc:sldMk cId="2735453923" sldId="542"/>
            <ac:spMk id="14" creationId="{9F61D117-E4CC-DCB3-49B0-F8A706131279}"/>
          </ac:spMkLst>
        </pc:spChg>
        <pc:spChg chg="add mod">
          <ac:chgData name="Saad Ehsan" userId="2a3e375b-0d84-42d1-99eb-b9c1a4dee999" providerId="ADAL" clId="{C6201F75-BDCC-4799-B4DE-5BD18BDC8048}" dt="2023-02-27T10:51:52.026" v="1983" actId="1076"/>
          <ac:spMkLst>
            <pc:docMk/>
            <pc:sldMk cId="2735453923" sldId="542"/>
            <ac:spMk id="16" creationId="{D95C89BC-FFF0-0D05-7012-22F5C67EC8D8}"/>
          </ac:spMkLst>
        </pc:spChg>
        <pc:graphicFrameChg chg="add del">
          <ac:chgData name="Saad Ehsan" userId="2a3e375b-0d84-42d1-99eb-b9c1a4dee999" providerId="ADAL" clId="{C6201F75-BDCC-4799-B4DE-5BD18BDC8048}" dt="2023-02-27T10:50:46.584" v="1903" actId="26606"/>
          <ac:graphicFrameMkLst>
            <pc:docMk/>
            <pc:sldMk cId="2735453923" sldId="542"/>
            <ac:graphicFrameMk id="5" creationId="{A13099D3-5C8C-C07C-9A64-7D4C0BF2B863}"/>
          </ac:graphicFrameMkLst>
        </pc:graphicFrameChg>
        <pc:graphicFrameChg chg="add del">
          <ac:chgData name="Saad Ehsan" userId="2a3e375b-0d84-42d1-99eb-b9c1a4dee999" providerId="ADAL" clId="{C6201F75-BDCC-4799-B4DE-5BD18BDC8048}" dt="2023-02-27T10:50:54.303" v="1905" actId="26606"/>
          <ac:graphicFrameMkLst>
            <pc:docMk/>
            <pc:sldMk cId="2735453923" sldId="542"/>
            <ac:graphicFrameMk id="7" creationId="{87E5CC8C-AF3D-D1B1-63F9-36AE4734C5F0}"/>
          </ac:graphicFrameMkLst>
        </pc:graphicFrameChg>
      </pc:sldChg>
      <pc:sldChg chg="addSp delSp modSp new del mod modClrScheme chgLayout modNotesTx">
        <pc:chgData name="Saad Ehsan" userId="2a3e375b-0d84-42d1-99eb-b9c1a4dee999" providerId="ADAL" clId="{C6201F75-BDCC-4799-B4DE-5BD18BDC8048}" dt="2023-02-27T15:14:57.265" v="3132" actId="2696"/>
        <pc:sldMkLst>
          <pc:docMk/>
          <pc:sldMk cId="3955447995" sldId="543"/>
        </pc:sldMkLst>
        <pc:spChg chg="del mod ord">
          <ac:chgData name="Saad Ehsan" userId="2a3e375b-0d84-42d1-99eb-b9c1a4dee999" providerId="ADAL" clId="{C6201F75-BDCC-4799-B4DE-5BD18BDC8048}" dt="2023-02-27T10:52:21.824" v="1987" actId="700"/>
          <ac:spMkLst>
            <pc:docMk/>
            <pc:sldMk cId="3955447995" sldId="543"/>
            <ac:spMk id="2" creationId="{6EBF96CE-5C74-FC0C-209C-C84BDD4CC5F1}"/>
          </ac:spMkLst>
        </pc:spChg>
        <pc:spChg chg="del mod ord">
          <ac:chgData name="Saad Ehsan" userId="2a3e375b-0d84-42d1-99eb-b9c1a4dee999" providerId="ADAL" clId="{C6201F75-BDCC-4799-B4DE-5BD18BDC8048}" dt="2023-02-27T10:52:21.824" v="1987" actId="700"/>
          <ac:spMkLst>
            <pc:docMk/>
            <pc:sldMk cId="3955447995" sldId="543"/>
            <ac:spMk id="3" creationId="{C3E2709A-DD6A-8672-C64B-B4033F3EDE76}"/>
          </ac:spMkLst>
        </pc:spChg>
        <pc:spChg chg="add mod ord">
          <ac:chgData name="Saad Ehsan" userId="2a3e375b-0d84-42d1-99eb-b9c1a4dee999" providerId="ADAL" clId="{C6201F75-BDCC-4799-B4DE-5BD18BDC8048}" dt="2023-02-27T11:53:46.116" v="2584" actId="255"/>
          <ac:spMkLst>
            <pc:docMk/>
            <pc:sldMk cId="3955447995" sldId="543"/>
            <ac:spMk id="4" creationId="{B17476CC-A9B1-4777-B4FE-2BA0711AB88D}"/>
          </ac:spMkLst>
        </pc:spChg>
        <pc:spChg chg="add mod ord">
          <ac:chgData name="Saad Ehsan" userId="2a3e375b-0d84-42d1-99eb-b9c1a4dee999" providerId="ADAL" clId="{C6201F75-BDCC-4799-B4DE-5BD18BDC8048}" dt="2023-02-27T11:53:24.215" v="2583" actId="1076"/>
          <ac:spMkLst>
            <pc:docMk/>
            <pc:sldMk cId="3955447995" sldId="543"/>
            <ac:spMk id="5" creationId="{913277C6-07AE-3C13-2022-31A7DA12FBD0}"/>
          </ac:spMkLst>
        </pc:spChg>
        <pc:spChg chg="add mod">
          <ac:chgData name="Saad Ehsan" userId="2a3e375b-0d84-42d1-99eb-b9c1a4dee999" providerId="ADAL" clId="{C6201F75-BDCC-4799-B4DE-5BD18BDC8048}" dt="2023-02-27T10:54:35.068" v="2052" actId="1076"/>
          <ac:spMkLst>
            <pc:docMk/>
            <pc:sldMk cId="3955447995" sldId="543"/>
            <ac:spMk id="6" creationId="{34FF892D-8AB4-017A-E929-09AD70FACD0B}"/>
          </ac:spMkLst>
        </pc:spChg>
        <pc:spChg chg="add mod">
          <ac:chgData name="Saad Ehsan" userId="2a3e375b-0d84-42d1-99eb-b9c1a4dee999" providerId="ADAL" clId="{C6201F75-BDCC-4799-B4DE-5BD18BDC8048}" dt="2023-02-27T10:55:00.502" v="2056" actId="1076"/>
          <ac:spMkLst>
            <pc:docMk/>
            <pc:sldMk cId="3955447995" sldId="543"/>
            <ac:spMk id="7" creationId="{ED806380-113A-61C5-DE02-6787FAE1F692}"/>
          </ac:spMkLst>
        </pc:spChg>
      </pc:sldChg>
      <pc:sldChg chg="modSp new del mod">
        <pc:chgData name="Saad Ehsan" userId="2a3e375b-0d84-42d1-99eb-b9c1a4dee999" providerId="ADAL" clId="{C6201F75-BDCC-4799-B4DE-5BD18BDC8048}" dt="2023-02-27T23:05:20.708" v="3236" actId="47"/>
        <pc:sldMkLst>
          <pc:docMk/>
          <pc:sldMk cId="1606238977" sldId="544"/>
        </pc:sldMkLst>
        <pc:spChg chg="mod">
          <ac:chgData name="Saad Ehsan" userId="2a3e375b-0d84-42d1-99eb-b9c1a4dee999" providerId="ADAL" clId="{C6201F75-BDCC-4799-B4DE-5BD18BDC8048}" dt="2023-02-27T11:54:00.713" v="2585" actId="113"/>
          <ac:spMkLst>
            <pc:docMk/>
            <pc:sldMk cId="1606238977" sldId="544"/>
            <ac:spMk id="2" creationId="{AA224193-380C-CBC1-2A89-747D3192A57B}"/>
          </ac:spMkLst>
        </pc:spChg>
        <pc:spChg chg="mod">
          <ac:chgData name="Saad Ehsan" userId="2a3e375b-0d84-42d1-99eb-b9c1a4dee999" providerId="ADAL" clId="{C6201F75-BDCC-4799-B4DE-5BD18BDC8048}" dt="2023-02-27T15:18:07.315" v="3137" actId="108"/>
          <ac:spMkLst>
            <pc:docMk/>
            <pc:sldMk cId="1606238977" sldId="544"/>
            <ac:spMk id="3" creationId="{225D6E14-60AD-BABA-58CA-9D34B0BBDC0F}"/>
          </ac:spMkLst>
        </pc:spChg>
      </pc:sldChg>
      <pc:sldChg chg="new del">
        <pc:chgData name="Saad Ehsan" userId="2a3e375b-0d84-42d1-99eb-b9c1a4dee999" providerId="ADAL" clId="{C6201F75-BDCC-4799-B4DE-5BD18BDC8048}" dt="2023-02-27T11:58:58.789" v="2590" actId="47"/>
        <pc:sldMkLst>
          <pc:docMk/>
          <pc:sldMk cId="123590399" sldId="545"/>
        </pc:sldMkLst>
      </pc:sldChg>
      <pc:sldChg chg="new del">
        <pc:chgData name="Saad Ehsan" userId="2a3e375b-0d84-42d1-99eb-b9c1a4dee999" providerId="ADAL" clId="{C6201F75-BDCC-4799-B4DE-5BD18BDC8048}" dt="2023-02-27T11:59:52.206" v="2594" actId="680"/>
        <pc:sldMkLst>
          <pc:docMk/>
          <pc:sldMk cId="1332916755" sldId="545"/>
        </pc:sldMkLst>
      </pc:sldChg>
      <pc:sldChg chg="addSp delSp modSp new del mod setBg">
        <pc:chgData name="Saad Ehsan" userId="2a3e375b-0d84-42d1-99eb-b9c1a4dee999" providerId="ADAL" clId="{C6201F75-BDCC-4799-B4DE-5BD18BDC8048}" dt="2023-02-27T11:06:35.691" v="2171" actId="47"/>
        <pc:sldMkLst>
          <pc:docMk/>
          <pc:sldMk cId="2688761037" sldId="545"/>
        </pc:sldMkLst>
        <pc:spChg chg="mod">
          <ac:chgData name="Saad Ehsan" userId="2a3e375b-0d84-42d1-99eb-b9c1a4dee999" providerId="ADAL" clId="{C6201F75-BDCC-4799-B4DE-5BD18BDC8048}" dt="2023-02-27T11:03:34.464" v="2155" actId="26606"/>
          <ac:spMkLst>
            <pc:docMk/>
            <pc:sldMk cId="2688761037" sldId="545"/>
            <ac:spMk id="2" creationId="{C209CAF8-E074-3566-DCC0-3DEBF9CD4A53}"/>
          </ac:spMkLst>
        </pc:spChg>
        <pc:spChg chg="del">
          <ac:chgData name="Saad Ehsan" userId="2a3e375b-0d84-42d1-99eb-b9c1a4dee999" providerId="ADAL" clId="{C6201F75-BDCC-4799-B4DE-5BD18BDC8048}" dt="2023-02-27T11:03:28.529" v="2152" actId="478"/>
          <ac:spMkLst>
            <pc:docMk/>
            <pc:sldMk cId="2688761037" sldId="545"/>
            <ac:spMk id="3" creationId="{DE8AF537-6EC9-1652-5E2E-9C515AD7524D}"/>
          </ac:spMkLst>
        </pc:spChg>
        <pc:spChg chg="del">
          <ac:chgData name="Saad Ehsan" userId="2a3e375b-0d84-42d1-99eb-b9c1a4dee999" providerId="ADAL" clId="{C6201F75-BDCC-4799-B4DE-5BD18BDC8048}" dt="2023-02-27T11:03:29.714" v="2153" actId="478"/>
          <ac:spMkLst>
            <pc:docMk/>
            <pc:sldMk cId="2688761037" sldId="545"/>
            <ac:spMk id="4" creationId="{79DC5353-ACB8-4D0B-AEB6-3B5E3CEA4AF2}"/>
          </ac:spMkLst>
        </pc:spChg>
        <pc:spChg chg="add">
          <ac:chgData name="Saad Ehsan" userId="2a3e375b-0d84-42d1-99eb-b9c1a4dee999" providerId="ADAL" clId="{C6201F75-BDCC-4799-B4DE-5BD18BDC8048}" dt="2023-02-27T11:03:34.464" v="2155" actId="26606"/>
          <ac:spMkLst>
            <pc:docMk/>
            <pc:sldMk cId="2688761037" sldId="545"/>
            <ac:spMk id="10" creationId="{A4AC5506-6312-4701-8D3C-40187889A947}"/>
          </ac:spMkLst>
        </pc:spChg>
        <pc:graphicFrameChg chg="add mod">
          <ac:chgData name="Saad Ehsan" userId="2a3e375b-0d84-42d1-99eb-b9c1a4dee999" providerId="ADAL" clId="{C6201F75-BDCC-4799-B4DE-5BD18BDC8048}" dt="2023-02-27T11:04:15.835" v="2157"/>
          <ac:graphicFrameMkLst>
            <pc:docMk/>
            <pc:sldMk cId="2688761037" sldId="545"/>
            <ac:graphicFrameMk id="5" creationId="{CA216BE0-285A-10BD-CFEC-18D04416EE3D}"/>
          </ac:graphicFrameMkLst>
        </pc:graphicFrameChg>
      </pc:sldChg>
      <pc:sldChg chg="addCm">
        <pc:chgData name="Saad Ehsan" userId="2a3e375b-0d84-42d1-99eb-b9c1a4dee999" providerId="ADAL" clId="{C6201F75-BDCC-4799-B4DE-5BD18BDC8048}" dt="2023-02-27T13:11:50.409" v="2733"/>
        <pc:sldMkLst>
          <pc:docMk/>
          <pc:sldMk cId="3275781614" sldId="546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Saad Ehsan" userId="2a3e375b-0d84-42d1-99eb-b9c1a4dee999" providerId="ADAL" clId="{C6201F75-BDCC-4799-B4DE-5BD18BDC8048}" dt="2023-02-27T13:11:50.409" v="2733"/>
              <pc2:cmMkLst xmlns:pc2="http://schemas.microsoft.com/office/powerpoint/2019/9/main/command">
                <pc:docMk/>
                <pc:sldMk cId="3275781614" sldId="546"/>
                <pc2:cmMk id="{9F3B0F1D-E4B0-4BEC-AC83-C1DD9577F349}"/>
              </pc2:cmMkLst>
            </pc226:cmChg>
          </p:ext>
        </pc:extLst>
      </pc:sldChg>
      <pc:sldChg chg="modSp mod">
        <pc:chgData name="Saad Ehsan" userId="2a3e375b-0d84-42d1-99eb-b9c1a4dee999" providerId="ADAL" clId="{C6201F75-BDCC-4799-B4DE-5BD18BDC8048}" dt="2023-02-27T14:47:27.954" v="2736" actId="108"/>
        <pc:sldMkLst>
          <pc:docMk/>
          <pc:sldMk cId="1772065667" sldId="547"/>
        </pc:sldMkLst>
        <pc:spChg chg="mod">
          <ac:chgData name="Saad Ehsan" userId="2a3e375b-0d84-42d1-99eb-b9c1a4dee999" providerId="ADAL" clId="{C6201F75-BDCC-4799-B4DE-5BD18BDC8048}" dt="2023-02-27T14:47:27.954" v="2736" actId="108"/>
          <ac:spMkLst>
            <pc:docMk/>
            <pc:sldMk cId="1772065667" sldId="547"/>
            <ac:spMk id="3" creationId="{D9F28308-C7BF-CE3F-F3BB-8F855080AF72}"/>
          </ac:spMkLst>
        </pc:spChg>
      </pc:sldChg>
      <pc:sldChg chg="del">
        <pc:chgData name="Saad Ehsan" userId="2a3e375b-0d84-42d1-99eb-b9c1a4dee999" providerId="ADAL" clId="{C6201F75-BDCC-4799-B4DE-5BD18BDC8048}" dt="2023-02-27T15:21:01.438" v="3143" actId="47"/>
        <pc:sldMkLst>
          <pc:docMk/>
          <pc:sldMk cId="2082800576" sldId="550"/>
        </pc:sldMkLst>
      </pc:sldChg>
      <pc:sldChg chg="modSp mod">
        <pc:chgData name="Saad Ehsan" userId="2a3e375b-0d84-42d1-99eb-b9c1a4dee999" providerId="ADAL" clId="{C6201F75-BDCC-4799-B4DE-5BD18BDC8048}" dt="2023-02-27T23:13:26.100" v="3478" actId="2711"/>
        <pc:sldMkLst>
          <pc:docMk/>
          <pc:sldMk cId="26004155" sldId="554"/>
        </pc:sldMkLst>
        <pc:spChg chg="mod">
          <ac:chgData name="Saad Ehsan" userId="2a3e375b-0d84-42d1-99eb-b9c1a4dee999" providerId="ADAL" clId="{C6201F75-BDCC-4799-B4DE-5BD18BDC8048}" dt="2023-02-27T23:13:26.100" v="3478" actId="2711"/>
          <ac:spMkLst>
            <pc:docMk/>
            <pc:sldMk cId="26004155" sldId="554"/>
            <ac:spMk id="3" creationId="{CD714096-8C71-DF7A-7315-60B389A08BCF}"/>
          </ac:spMkLst>
        </pc:spChg>
      </pc:sldChg>
      <pc:sldChg chg="modSp mod">
        <pc:chgData name="Saad Ehsan" userId="2a3e375b-0d84-42d1-99eb-b9c1a4dee999" providerId="ADAL" clId="{C6201F75-BDCC-4799-B4DE-5BD18BDC8048}" dt="2023-02-27T15:16:16.554" v="3136" actId="1076"/>
        <pc:sldMkLst>
          <pc:docMk/>
          <pc:sldMk cId="767680388" sldId="559"/>
        </pc:sldMkLst>
        <pc:spChg chg="mod">
          <ac:chgData name="Saad Ehsan" userId="2a3e375b-0d84-42d1-99eb-b9c1a4dee999" providerId="ADAL" clId="{C6201F75-BDCC-4799-B4DE-5BD18BDC8048}" dt="2023-02-27T15:16:09.706" v="3133" actId="1076"/>
          <ac:spMkLst>
            <pc:docMk/>
            <pc:sldMk cId="767680388" sldId="559"/>
            <ac:spMk id="6" creationId="{1A2C1B72-B603-45E0-B532-382A7F7A1F7A}"/>
          </ac:spMkLst>
        </pc:spChg>
        <pc:spChg chg="mod">
          <ac:chgData name="Saad Ehsan" userId="2a3e375b-0d84-42d1-99eb-b9c1a4dee999" providerId="ADAL" clId="{C6201F75-BDCC-4799-B4DE-5BD18BDC8048}" dt="2023-02-27T15:16:12.994" v="3135" actId="1076"/>
          <ac:spMkLst>
            <pc:docMk/>
            <pc:sldMk cId="767680388" sldId="559"/>
            <ac:spMk id="7" creationId="{3AECE9CD-911D-4B6A-847E-EFAD16A85DA6}"/>
          </ac:spMkLst>
        </pc:spChg>
        <pc:spChg chg="mod">
          <ac:chgData name="Saad Ehsan" userId="2a3e375b-0d84-42d1-99eb-b9c1a4dee999" providerId="ADAL" clId="{C6201F75-BDCC-4799-B4DE-5BD18BDC8048}" dt="2023-02-27T15:16:11.218" v="3134" actId="1076"/>
          <ac:spMkLst>
            <pc:docMk/>
            <pc:sldMk cId="767680388" sldId="559"/>
            <ac:spMk id="8" creationId="{45208A49-2411-45DB-8963-1C4EDF4277EA}"/>
          </ac:spMkLst>
        </pc:spChg>
        <pc:spChg chg="mod">
          <ac:chgData name="Saad Ehsan" userId="2a3e375b-0d84-42d1-99eb-b9c1a4dee999" providerId="ADAL" clId="{C6201F75-BDCC-4799-B4DE-5BD18BDC8048}" dt="2023-02-27T15:16:16.554" v="3136" actId="1076"/>
          <ac:spMkLst>
            <pc:docMk/>
            <pc:sldMk cId="767680388" sldId="559"/>
            <ac:spMk id="10" creationId="{9302E6DE-8090-488E-B580-E4FA0C9C17FA}"/>
          </ac:spMkLst>
        </pc:spChg>
      </pc:sldChg>
      <pc:sldChg chg="modSp mod">
        <pc:chgData name="Saad Ehsan" userId="2a3e375b-0d84-42d1-99eb-b9c1a4dee999" providerId="ADAL" clId="{C6201F75-BDCC-4799-B4DE-5BD18BDC8048}" dt="2023-02-27T23:20:05.764" v="3514" actId="1076"/>
        <pc:sldMkLst>
          <pc:docMk/>
          <pc:sldMk cId="2360136933" sldId="562"/>
        </pc:sldMkLst>
        <pc:spChg chg="mod">
          <ac:chgData name="Saad Ehsan" userId="2a3e375b-0d84-42d1-99eb-b9c1a4dee999" providerId="ADAL" clId="{C6201F75-BDCC-4799-B4DE-5BD18BDC8048}" dt="2023-02-27T23:20:05.764" v="3514" actId="1076"/>
          <ac:spMkLst>
            <pc:docMk/>
            <pc:sldMk cId="2360136933" sldId="562"/>
            <ac:spMk id="2" creationId="{4C3D27AE-9186-D89B-E244-F525161DD765}"/>
          </ac:spMkLst>
        </pc:spChg>
        <pc:spChg chg="mod">
          <ac:chgData name="Saad Ehsan" userId="2a3e375b-0d84-42d1-99eb-b9c1a4dee999" providerId="ADAL" clId="{C6201F75-BDCC-4799-B4DE-5BD18BDC8048}" dt="2023-02-27T23:19:37.387" v="3513" actId="255"/>
          <ac:spMkLst>
            <pc:docMk/>
            <pc:sldMk cId="2360136933" sldId="562"/>
            <ac:spMk id="3" creationId="{251C67A7-337A-A3AD-AE94-6A87EAD96345}"/>
          </ac:spMkLst>
        </pc:spChg>
      </pc:sldChg>
      <pc:sldChg chg="modSp new del mod">
        <pc:chgData name="Saad Ehsan" userId="2a3e375b-0d84-42d1-99eb-b9c1a4dee999" providerId="ADAL" clId="{C6201F75-BDCC-4799-B4DE-5BD18BDC8048}" dt="2023-02-27T15:03:25.583" v="3122" actId="47"/>
        <pc:sldMkLst>
          <pc:docMk/>
          <pc:sldMk cId="544848806" sldId="565"/>
        </pc:sldMkLst>
        <pc:spChg chg="mod">
          <ac:chgData name="Saad Ehsan" userId="2a3e375b-0d84-42d1-99eb-b9c1a4dee999" providerId="ADAL" clId="{C6201F75-BDCC-4799-B4DE-5BD18BDC8048}" dt="2023-02-27T14:48:42.933" v="2746" actId="20577"/>
          <ac:spMkLst>
            <pc:docMk/>
            <pc:sldMk cId="544848806" sldId="565"/>
            <ac:spMk id="2" creationId="{223BB102-0A23-2C5B-EDAB-74F3CADAC203}"/>
          </ac:spMkLst>
        </pc:spChg>
        <pc:spChg chg="mod">
          <ac:chgData name="Saad Ehsan" userId="2a3e375b-0d84-42d1-99eb-b9c1a4dee999" providerId="ADAL" clId="{C6201F75-BDCC-4799-B4DE-5BD18BDC8048}" dt="2023-02-27T15:00:30.429" v="2960" actId="27636"/>
          <ac:spMkLst>
            <pc:docMk/>
            <pc:sldMk cId="544848806" sldId="565"/>
            <ac:spMk id="3" creationId="{148A17D2-EBD7-7ABA-0307-13D674357AD1}"/>
          </ac:spMkLst>
        </pc:spChg>
      </pc:sldChg>
      <pc:sldChg chg="addSp delSp modSp new mod ord modClrScheme chgLayout">
        <pc:chgData name="Saad Ehsan" userId="2a3e375b-0d84-42d1-99eb-b9c1a4dee999" providerId="ADAL" clId="{C6201F75-BDCC-4799-B4DE-5BD18BDC8048}" dt="2023-02-27T23:13:53.472" v="3479" actId="207"/>
        <pc:sldMkLst>
          <pc:docMk/>
          <pc:sldMk cId="2256941930" sldId="566"/>
        </pc:sldMkLst>
        <pc:spChg chg="del mod ord">
          <ac:chgData name="Saad Ehsan" userId="2a3e375b-0d84-42d1-99eb-b9c1a4dee999" providerId="ADAL" clId="{C6201F75-BDCC-4799-B4DE-5BD18BDC8048}" dt="2023-02-27T14:55:15.600" v="2762" actId="700"/>
          <ac:spMkLst>
            <pc:docMk/>
            <pc:sldMk cId="2256941930" sldId="566"/>
            <ac:spMk id="2" creationId="{D856745E-FAE2-CF89-FBF1-7FC9EFB6AA7C}"/>
          </ac:spMkLst>
        </pc:spChg>
        <pc:spChg chg="del mod ord">
          <ac:chgData name="Saad Ehsan" userId="2a3e375b-0d84-42d1-99eb-b9c1a4dee999" providerId="ADAL" clId="{C6201F75-BDCC-4799-B4DE-5BD18BDC8048}" dt="2023-02-27T14:55:15.600" v="2762" actId="700"/>
          <ac:spMkLst>
            <pc:docMk/>
            <pc:sldMk cId="2256941930" sldId="566"/>
            <ac:spMk id="3" creationId="{3F9048DC-E26D-F4B6-A03F-5F632DAB4DB2}"/>
          </ac:spMkLst>
        </pc:spChg>
        <pc:spChg chg="add mod ord">
          <ac:chgData name="Saad Ehsan" userId="2a3e375b-0d84-42d1-99eb-b9c1a4dee999" providerId="ADAL" clId="{C6201F75-BDCC-4799-B4DE-5BD18BDC8048}" dt="2023-02-27T14:57:29.003" v="2935" actId="20577"/>
          <ac:spMkLst>
            <pc:docMk/>
            <pc:sldMk cId="2256941930" sldId="566"/>
            <ac:spMk id="4" creationId="{A1D593C5-F983-0D02-23A0-6582A793F5EA}"/>
          </ac:spMkLst>
        </pc:spChg>
        <pc:spChg chg="add del mod ord">
          <ac:chgData name="Saad Ehsan" userId="2a3e375b-0d84-42d1-99eb-b9c1a4dee999" providerId="ADAL" clId="{C6201F75-BDCC-4799-B4DE-5BD18BDC8048}" dt="2023-02-27T14:55:38.517" v="2764"/>
          <ac:spMkLst>
            <pc:docMk/>
            <pc:sldMk cId="2256941930" sldId="566"/>
            <ac:spMk id="5" creationId="{5B522852-9BF7-136A-7696-0B4D720D0DB3}"/>
          </ac:spMkLst>
        </pc:spChg>
        <pc:graphicFrameChg chg="add mod">
          <ac:chgData name="Saad Ehsan" userId="2a3e375b-0d84-42d1-99eb-b9c1a4dee999" providerId="ADAL" clId="{C6201F75-BDCC-4799-B4DE-5BD18BDC8048}" dt="2023-02-27T23:13:53.472" v="3479" actId="207"/>
          <ac:graphicFrameMkLst>
            <pc:docMk/>
            <pc:sldMk cId="2256941930" sldId="566"/>
            <ac:graphicFrameMk id="6" creationId="{348C9EDE-CE6B-223B-DD8A-8FFD1A8FFE55}"/>
          </ac:graphicFrameMkLst>
        </pc:graphicFrameChg>
        <pc:graphicFrameChg chg="add mod ord">
          <ac:chgData name="Saad Ehsan" userId="2a3e375b-0d84-42d1-99eb-b9c1a4dee999" providerId="ADAL" clId="{C6201F75-BDCC-4799-B4DE-5BD18BDC8048}" dt="2023-02-27T14:58:22.792" v="2938" actId="255"/>
          <ac:graphicFrameMkLst>
            <pc:docMk/>
            <pc:sldMk cId="2256941930" sldId="566"/>
            <ac:graphicFrameMk id="7" creationId="{AEBAE8DE-AB7C-4856-9521-D3F0AD7C8302}"/>
          </ac:graphicFrameMkLst>
        </pc:graphicFrameChg>
      </pc:sldChg>
      <pc:sldChg chg="modSp mod">
        <pc:chgData name="Saad Ehsan" userId="2a3e375b-0d84-42d1-99eb-b9c1a4dee999" providerId="ADAL" clId="{C6201F75-BDCC-4799-B4DE-5BD18BDC8048}" dt="2023-02-27T23:14:17.248" v="3482" actId="207"/>
        <pc:sldMkLst>
          <pc:docMk/>
          <pc:sldMk cId="905335798" sldId="568"/>
        </pc:sldMkLst>
        <pc:spChg chg="mod">
          <ac:chgData name="Saad Ehsan" userId="2a3e375b-0d84-42d1-99eb-b9c1a4dee999" providerId="ADAL" clId="{C6201F75-BDCC-4799-B4DE-5BD18BDC8048}" dt="2023-02-27T23:14:17.248" v="3482" actId="207"/>
          <ac:spMkLst>
            <pc:docMk/>
            <pc:sldMk cId="905335798" sldId="568"/>
            <ac:spMk id="3" creationId="{D2E8635B-AE86-570A-7B59-46F50D4EE8FE}"/>
          </ac:spMkLst>
        </pc:spChg>
      </pc:sldChg>
      <pc:sldChg chg="modSp mod ord">
        <pc:chgData name="Saad Ehsan" userId="2a3e375b-0d84-42d1-99eb-b9c1a4dee999" providerId="ADAL" clId="{C6201F75-BDCC-4799-B4DE-5BD18BDC8048}" dt="2023-02-27T23:19:08.293" v="3511" actId="14100"/>
        <pc:sldMkLst>
          <pc:docMk/>
          <pc:sldMk cId="1494611337" sldId="571"/>
        </pc:sldMkLst>
        <pc:spChg chg="mod">
          <ac:chgData name="Saad Ehsan" userId="2a3e375b-0d84-42d1-99eb-b9c1a4dee999" providerId="ADAL" clId="{C6201F75-BDCC-4799-B4DE-5BD18BDC8048}" dt="2023-02-27T23:19:08.293" v="3511" actId="14100"/>
          <ac:spMkLst>
            <pc:docMk/>
            <pc:sldMk cId="1494611337" sldId="571"/>
            <ac:spMk id="3" creationId="{938494EE-FF85-D14D-D7C6-CD043FA25F21}"/>
          </ac:spMkLst>
        </pc:spChg>
      </pc:sldChg>
      <pc:sldChg chg="modSp new mod">
        <pc:chgData name="Saad Ehsan" userId="2a3e375b-0d84-42d1-99eb-b9c1a4dee999" providerId="ADAL" clId="{C6201F75-BDCC-4799-B4DE-5BD18BDC8048}" dt="2023-02-27T23:24:37.766" v="3700" actId="20577"/>
        <pc:sldMkLst>
          <pc:docMk/>
          <pc:sldMk cId="2906683161" sldId="575"/>
        </pc:sldMkLst>
        <pc:spChg chg="mod">
          <ac:chgData name="Saad Ehsan" userId="2a3e375b-0d84-42d1-99eb-b9c1a4dee999" providerId="ADAL" clId="{C6201F75-BDCC-4799-B4DE-5BD18BDC8048}" dt="2023-02-27T23:23:43.968" v="3545" actId="20577"/>
          <ac:spMkLst>
            <pc:docMk/>
            <pc:sldMk cId="2906683161" sldId="575"/>
            <ac:spMk id="2" creationId="{B6A58762-8F21-D481-C5CC-3050FBFE9D67}"/>
          </ac:spMkLst>
        </pc:spChg>
        <pc:spChg chg="mod">
          <ac:chgData name="Saad Ehsan" userId="2a3e375b-0d84-42d1-99eb-b9c1a4dee999" providerId="ADAL" clId="{C6201F75-BDCC-4799-B4DE-5BD18BDC8048}" dt="2023-02-27T23:24:37.766" v="3700" actId="20577"/>
          <ac:spMkLst>
            <pc:docMk/>
            <pc:sldMk cId="2906683161" sldId="575"/>
            <ac:spMk id="3" creationId="{3DCBFB6E-BA78-9140-4B6E-92EDC47F6C1F}"/>
          </ac:spMkLst>
        </pc:spChg>
      </pc:sldChg>
    </pc:docChg>
  </pc:docChgLst>
  <pc:docChgLst>
    <pc:chgData name="Caroline Hargrave" userId="S::caroline.hargrave@buckslep.co.uk::b8f2e569-4c81-4f9d-96cf-9b35a10b6345" providerId="AD" clId="Web-{A84158D8-E91C-FEE8-EDAA-69CA703E4060}"/>
    <pc:docChg chg="mod addSld delSld modSld sldOrd addMainMaster modMainMaster">
      <pc:chgData name="Caroline Hargrave" userId="S::caroline.hargrave@buckslep.co.uk::b8f2e569-4c81-4f9d-96cf-9b35a10b6345" providerId="AD" clId="Web-{A84158D8-E91C-FEE8-EDAA-69CA703E4060}" dt="2023-02-27T14:18:14.274" v="2218" actId="20577"/>
      <pc:docMkLst>
        <pc:docMk/>
      </pc:docMkLst>
      <pc:sldChg chg="del">
        <pc:chgData name="Caroline Hargrave" userId="S::caroline.hargrave@buckslep.co.uk::b8f2e569-4c81-4f9d-96cf-9b35a10b6345" providerId="AD" clId="Web-{A84158D8-E91C-FEE8-EDAA-69CA703E4060}" dt="2023-02-27T14:03:58.026" v="1530"/>
        <pc:sldMkLst>
          <pc:docMk/>
          <pc:sldMk cId="824477232" sldId="266"/>
        </pc:sldMkLst>
      </pc:sldChg>
      <pc:sldChg chg="modSp addCm delCm">
        <pc:chgData name="Caroline Hargrave" userId="S::caroline.hargrave@buckslep.co.uk::b8f2e569-4c81-4f9d-96cf-9b35a10b6345" providerId="AD" clId="Web-{A84158D8-E91C-FEE8-EDAA-69CA703E4060}" dt="2023-02-27T13:53:24.293" v="1345"/>
        <pc:sldMkLst>
          <pc:docMk/>
          <pc:sldMk cId="1420592417" sldId="325"/>
        </pc:sldMkLst>
        <pc:spChg chg="mod">
          <ac:chgData name="Caroline Hargrave" userId="S::caroline.hargrave@buckslep.co.uk::b8f2e569-4c81-4f9d-96cf-9b35a10b6345" providerId="AD" clId="Web-{A84158D8-E91C-FEE8-EDAA-69CA703E4060}" dt="2023-02-27T13:35:57.484" v="1152" actId="1076"/>
          <ac:spMkLst>
            <pc:docMk/>
            <pc:sldMk cId="1420592417" sldId="325"/>
            <ac:spMk id="5" creationId="{FDC13301-715B-4ACE-8AA8-CB3115577359}"/>
          </ac:spMkLst>
        </pc:spChg>
        <pc:graphicFrameChg chg="mod">
          <ac:chgData name="Caroline Hargrave" userId="S::caroline.hargrave@buckslep.co.uk::b8f2e569-4c81-4f9d-96cf-9b35a10b6345" providerId="AD" clId="Web-{A84158D8-E91C-FEE8-EDAA-69CA703E4060}" dt="2023-02-27T13:35:52.499" v="1151" actId="1076"/>
          <ac:graphicFrameMkLst>
            <pc:docMk/>
            <pc:sldMk cId="1420592417" sldId="325"/>
            <ac:graphicFrameMk id="3" creationId="{09447C6D-C624-9E7B-5CDD-8371866DA833}"/>
          </ac:graphicFrameMkLst>
        </pc:graphicFrame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Caroline Hargrave" userId="S::caroline.hargrave@buckslep.co.uk::b8f2e569-4c81-4f9d-96cf-9b35a10b6345" providerId="AD" clId="Web-{A84158D8-E91C-FEE8-EDAA-69CA703E4060}" dt="2023-02-27T13:53:24.293" v="1345"/>
              <pc2:cmMkLst xmlns:pc2="http://schemas.microsoft.com/office/powerpoint/2019/9/main/command">
                <pc:docMk/>
                <pc:sldMk cId="1420592417" sldId="325"/>
                <pc2:cmMk id="{0B597F01-AC8E-4196-88D6-3E5F0A88275D}"/>
              </pc2:cmMkLst>
            </pc226:cmChg>
            <pc226:cmChg xmlns:pc226="http://schemas.microsoft.com/office/powerpoint/2022/06/main/command" chg="add">
              <pc226:chgData name="Caroline Hargrave" userId="S::caroline.hargrave@buckslep.co.uk::b8f2e569-4c81-4f9d-96cf-9b35a10b6345" providerId="AD" clId="Web-{A84158D8-E91C-FEE8-EDAA-69CA703E4060}" dt="2023-02-27T13:34:07.882" v="1050"/>
              <pc2:cmMkLst xmlns:pc2="http://schemas.microsoft.com/office/powerpoint/2019/9/main/command">
                <pc:docMk/>
                <pc:sldMk cId="1420592417" sldId="325"/>
                <pc2:cmMk id="{DAC00898-6170-428D-87C1-D14B403B7555}"/>
              </pc2:cmMkLst>
            </pc226:cmChg>
            <pc226:cmChg xmlns:pc226="http://schemas.microsoft.com/office/powerpoint/2022/06/main/command" chg="add del">
              <pc226:chgData name="Caroline Hargrave" userId="S::caroline.hargrave@buckslep.co.uk::b8f2e569-4c81-4f9d-96cf-9b35a10b6345" providerId="AD" clId="Web-{A84158D8-E91C-FEE8-EDAA-69CA703E4060}" dt="2023-02-27T13:30:16.366" v="1042"/>
              <pc2:cmMkLst xmlns:pc2="http://schemas.microsoft.com/office/powerpoint/2019/9/main/command">
                <pc:docMk/>
                <pc:sldMk cId="1420592417" sldId="325"/>
                <pc2:cmMk id="{9E8A4599-65BB-42A5-9A4C-0689949E9A0D}"/>
              </pc2:cmMkLst>
            </pc226:cmChg>
          </p:ext>
        </pc:extLst>
      </pc:sldChg>
      <pc:sldChg chg="modSp addCm delCm">
        <pc:chgData name="Caroline Hargrave" userId="S::caroline.hargrave@buckslep.co.uk::b8f2e569-4c81-4f9d-96cf-9b35a10b6345" providerId="AD" clId="Web-{A84158D8-E91C-FEE8-EDAA-69CA703E4060}" dt="2023-02-27T13:53:35.700" v="1346"/>
        <pc:sldMkLst>
          <pc:docMk/>
          <pc:sldMk cId="796900573" sldId="326"/>
        </pc:sldMkLst>
        <pc:spChg chg="mod">
          <ac:chgData name="Caroline Hargrave" userId="S::caroline.hargrave@buckslep.co.uk::b8f2e569-4c81-4f9d-96cf-9b35a10b6345" providerId="AD" clId="Web-{A84158D8-E91C-FEE8-EDAA-69CA703E4060}" dt="2023-02-27T13:36:19.845" v="1153" actId="20577"/>
          <ac:spMkLst>
            <pc:docMk/>
            <pc:sldMk cId="796900573" sldId="326"/>
            <ac:spMk id="10" creationId="{DCF6128E-917D-48C0-A952-E377D7EDE3AA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Caroline Hargrave" userId="S::caroline.hargrave@buckslep.co.uk::b8f2e569-4c81-4f9d-96cf-9b35a10b6345" providerId="AD" clId="Web-{A84158D8-E91C-FEE8-EDAA-69CA703E4060}" dt="2023-02-27T13:53:35.700" v="1346"/>
              <pc2:cmMkLst xmlns:pc2="http://schemas.microsoft.com/office/powerpoint/2019/9/main/command">
                <pc:docMk/>
                <pc:sldMk cId="796900573" sldId="326"/>
                <pc2:cmMk id="{C8034133-7584-44FD-83F4-C2323B8B8E47}"/>
              </pc2:cmMkLst>
            </pc226:cmChg>
            <pc226:cmChg xmlns:pc226="http://schemas.microsoft.com/office/powerpoint/2022/06/main/command" chg="add del">
              <pc226:chgData name="Caroline Hargrave" userId="S::caroline.hargrave@buckslep.co.uk::b8f2e569-4c81-4f9d-96cf-9b35a10b6345" providerId="AD" clId="Web-{A84158D8-E91C-FEE8-EDAA-69CA703E4060}" dt="2023-02-27T13:30:32.070" v="1043"/>
              <pc2:cmMkLst xmlns:pc2="http://schemas.microsoft.com/office/powerpoint/2019/9/main/command">
                <pc:docMk/>
                <pc:sldMk cId="796900573" sldId="326"/>
                <pc2:cmMk id="{076DA8D8-37D3-4031-AF6C-16A903DC4ACD}"/>
              </pc2:cmMkLst>
            </pc226:cmChg>
            <pc226:cmChg xmlns:pc226="http://schemas.microsoft.com/office/powerpoint/2022/06/main/command" chg="add">
              <pc226:chgData name="Caroline Hargrave" userId="S::caroline.hargrave@buckslep.co.uk::b8f2e569-4c81-4f9d-96cf-9b35a10b6345" providerId="AD" clId="Web-{A84158D8-E91C-FEE8-EDAA-69CA703E4060}" dt="2023-02-27T13:32:56.440" v="1049"/>
              <pc2:cmMkLst xmlns:pc2="http://schemas.microsoft.com/office/powerpoint/2019/9/main/command">
                <pc:docMk/>
                <pc:sldMk cId="796900573" sldId="326"/>
                <pc2:cmMk id="{430431F6-4581-4EF5-8D18-4E88531F2F0D}"/>
              </pc2:cmMkLst>
            </pc226:cmChg>
          </p:ext>
        </pc:extLst>
      </pc:sldChg>
      <pc:sldChg chg="addCm">
        <pc:chgData name="Caroline Hargrave" userId="S::caroline.hargrave@buckslep.co.uk::b8f2e569-4c81-4f9d-96cf-9b35a10b6345" providerId="AD" clId="Web-{A84158D8-E91C-FEE8-EDAA-69CA703E4060}" dt="2023-02-27T13:58:22.939" v="1509"/>
        <pc:sldMkLst>
          <pc:docMk/>
          <pc:sldMk cId="4266026942" sldId="389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Caroline Hargrave" userId="S::caroline.hargrave@buckslep.co.uk::b8f2e569-4c81-4f9d-96cf-9b35a10b6345" providerId="AD" clId="Web-{A84158D8-E91C-FEE8-EDAA-69CA703E4060}" dt="2023-02-27T13:58:22.939" v="1509"/>
              <pc2:cmMkLst xmlns:pc2="http://schemas.microsoft.com/office/powerpoint/2019/9/main/command">
                <pc:docMk/>
                <pc:sldMk cId="4266026942" sldId="389"/>
                <pc2:cmMk id="{A6D9FF87-4086-4039-A971-2FE48F0DAC09}"/>
              </pc2:cmMkLst>
            </pc226:cmChg>
          </p:ext>
        </pc:extLst>
      </pc:sldChg>
      <pc:sldChg chg="modSp addCm modCm">
        <pc:chgData name="Caroline Hargrave" userId="S::caroline.hargrave@buckslep.co.uk::b8f2e569-4c81-4f9d-96cf-9b35a10b6345" providerId="AD" clId="Web-{A84158D8-E91C-FEE8-EDAA-69CA703E4060}" dt="2023-02-27T13:29:44.989" v="1041" actId="20577"/>
        <pc:sldMkLst>
          <pc:docMk/>
          <pc:sldMk cId="1546766974" sldId="391"/>
        </pc:sldMkLst>
        <pc:spChg chg="mod">
          <ac:chgData name="Caroline Hargrave" userId="S::caroline.hargrave@buckslep.co.uk::b8f2e569-4c81-4f9d-96cf-9b35a10b6345" providerId="AD" clId="Web-{A84158D8-E91C-FEE8-EDAA-69CA703E4060}" dt="2023-02-27T13:29:44.989" v="1041" actId="20577"/>
          <ac:spMkLst>
            <pc:docMk/>
            <pc:sldMk cId="1546766974" sldId="391"/>
            <ac:spMk id="2" creationId="{AC0F2E24-F764-027F-0424-3AC76620482C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Caroline Hargrave" userId="S::caroline.hargrave@buckslep.co.uk::b8f2e569-4c81-4f9d-96cf-9b35a10b6345" providerId="AD" clId="Web-{A84158D8-E91C-FEE8-EDAA-69CA703E4060}" dt="2023-02-27T13:26:57.320" v="947"/>
              <pc2:cmMkLst xmlns:pc2="http://schemas.microsoft.com/office/powerpoint/2019/9/main/command">
                <pc:docMk/>
                <pc:sldMk cId="1546766974" sldId="391"/>
                <pc2:cmMk id="{352D2017-77D9-4E67-A36C-9E495FC52566}"/>
              </pc2:cmMkLst>
            </pc226:cmChg>
            <pc226:cmChg xmlns:pc226="http://schemas.microsoft.com/office/powerpoint/2022/06/main/command" chg="add">
              <pc226:chgData name="Caroline Hargrave" userId="S::caroline.hargrave@buckslep.co.uk::b8f2e569-4c81-4f9d-96cf-9b35a10b6345" providerId="AD" clId="Web-{A84158D8-E91C-FEE8-EDAA-69CA703E4060}" dt="2023-02-27T13:26:37.819" v="946"/>
              <pc2:cmMkLst xmlns:pc2="http://schemas.microsoft.com/office/powerpoint/2019/9/main/command">
                <pc:docMk/>
                <pc:sldMk cId="1546766974" sldId="391"/>
                <pc2:cmMk id="{2BF0871E-EC27-4C99-9103-98EE18AE1A28}"/>
              </pc2:cmMkLst>
              <pc226:cmRplyChg chg="add del">
                <pc226:chgData name="Caroline Hargrave" userId="S::caroline.hargrave@buckslep.co.uk::b8f2e569-4c81-4f9d-96cf-9b35a10b6345" providerId="AD" clId="Web-{A84158D8-E91C-FEE8-EDAA-69CA703E4060}" dt="2023-02-27T13:26:37.819" v="946"/>
                <pc2:cmRplyMkLst xmlns:pc2="http://schemas.microsoft.com/office/powerpoint/2019/9/main/command">
                  <pc:docMk/>
                  <pc:sldMk cId="1546766974" sldId="391"/>
                  <pc2:cmMk id="{2BF0871E-EC27-4C99-9103-98EE18AE1A28}"/>
                  <pc2:cmRplyMk id="{A64A3856-40D6-4A40-B89F-2D7A7B74E72D}"/>
                </pc2:cmRplyMkLst>
              </pc226:cmRplyChg>
            </pc226:cmChg>
            <pc226:cmChg xmlns:pc226="http://schemas.microsoft.com/office/powerpoint/2022/06/main/command" chg="add">
              <pc226:chgData name="Caroline Hargrave" userId="S::caroline.hargrave@buckslep.co.uk::b8f2e569-4c81-4f9d-96cf-9b35a10b6345" providerId="AD" clId="Web-{A84158D8-E91C-FEE8-EDAA-69CA703E4060}" dt="2023-02-27T13:25:47.503" v="943"/>
              <pc2:cmMkLst xmlns:pc2="http://schemas.microsoft.com/office/powerpoint/2019/9/main/command">
                <pc:docMk/>
                <pc:sldMk cId="1546766974" sldId="391"/>
                <pc2:cmMk id="{4055662D-02D3-4385-8DBD-7101BC51DBAF}"/>
              </pc2:cmMkLst>
            </pc226:cmChg>
            <pc226:cmChg xmlns:pc226="http://schemas.microsoft.com/office/powerpoint/2022/06/main/command" chg="add">
              <pc226:chgData name="Caroline Hargrave" userId="S::caroline.hargrave@buckslep.co.uk::b8f2e569-4c81-4f9d-96cf-9b35a10b6345" providerId="AD" clId="Web-{A84158D8-E91C-FEE8-EDAA-69CA703E4060}" dt="2023-02-27T13:29:43.614" v="1040"/>
              <pc2:cmMkLst xmlns:pc2="http://schemas.microsoft.com/office/powerpoint/2019/9/main/command">
                <pc:docMk/>
                <pc:sldMk cId="1546766974" sldId="391"/>
                <pc2:cmMk id="{B3A5AA2E-1DB2-4715-8B7B-8109200D3FD0}"/>
              </pc2:cmMkLst>
            </pc226:cmChg>
            <pc226:cmChg xmlns:pc226="http://schemas.microsoft.com/office/powerpoint/2022/06/main/command" chg="add">
              <pc226:chgData name="Caroline Hargrave" userId="S::caroline.hargrave@buckslep.co.uk::b8f2e569-4c81-4f9d-96cf-9b35a10b6345" providerId="AD" clId="Web-{A84158D8-E91C-FEE8-EDAA-69CA703E4060}" dt="2023-02-27T13:29:24.097" v="1039"/>
              <pc2:cmMkLst xmlns:pc2="http://schemas.microsoft.com/office/powerpoint/2019/9/main/command">
                <pc:docMk/>
                <pc:sldMk cId="1546766974" sldId="391"/>
                <pc2:cmMk id="{FECB4CA8-21AA-448E-9CC8-2AC473B1B5CA}"/>
              </pc2:cmMkLst>
            </pc226:cmChg>
          </p:ext>
        </pc:extLst>
      </pc:sldChg>
      <pc:sldChg chg="modSp ord addCm modCm">
        <pc:chgData name="Caroline Hargrave" userId="S::caroline.hargrave@buckslep.co.uk::b8f2e569-4c81-4f9d-96cf-9b35a10b6345" providerId="AD" clId="Web-{A84158D8-E91C-FEE8-EDAA-69CA703E4060}" dt="2023-02-27T13:54:39.861" v="1348"/>
        <pc:sldMkLst>
          <pc:docMk/>
          <pc:sldMk cId="2815389759" sldId="392"/>
        </pc:sldMkLst>
        <pc:spChg chg="mod">
          <ac:chgData name="Caroline Hargrave" userId="S::caroline.hargrave@buckslep.co.uk::b8f2e569-4c81-4f9d-96cf-9b35a10b6345" providerId="AD" clId="Web-{A84158D8-E91C-FEE8-EDAA-69CA703E4060}" dt="2023-02-27T13:21:56.221" v="917" actId="20577"/>
          <ac:spMkLst>
            <pc:docMk/>
            <pc:sldMk cId="2815389759" sldId="392"/>
            <ac:spMk id="2" creationId="{D816E125-133C-5625-78C7-CC47415E22C9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 mod">
              <pc226:chgData name="Caroline Hargrave" userId="S::caroline.hargrave@buckslep.co.uk::b8f2e569-4c81-4f9d-96cf-9b35a10b6345" providerId="AD" clId="Web-{A84158D8-E91C-FEE8-EDAA-69CA703E4060}" dt="2023-02-27T13:54:39.861" v="1348"/>
              <pc2:cmMkLst xmlns:pc2="http://schemas.microsoft.com/office/powerpoint/2019/9/main/command">
                <pc:docMk/>
                <pc:sldMk cId="2815389759" sldId="392"/>
                <pc2:cmMk id="{4BBB7B9E-BC02-4151-A11D-DCBCE7D465AF}"/>
              </pc2:cmMkLst>
            </pc226:cmChg>
          </p:ext>
        </pc:extLst>
      </pc:sldChg>
      <pc:sldChg chg="addCm">
        <pc:chgData name="Caroline Hargrave" userId="S::caroline.hargrave@buckslep.co.uk::b8f2e569-4c81-4f9d-96cf-9b35a10b6345" providerId="AD" clId="Web-{A84158D8-E91C-FEE8-EDAA-69CA703E4060}" dt="2023-02-27T14:07:23.540" v="1534"/>
        <pc:sldMkLst>
          <pc:docMk/>
          <pc:sldMk cId="2898189973" sldId="489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Caroline Hargrave" userId="S::caroline.hargrave@buckslep.co.uk::b8f2e569-4c81-4f9d-96cf-9b35a10b6345" providerId="AD" clId="Web-{A84158D8-E91C-FEE8-EDAA-69CA703E4060}" dt="2023-02-27T14:07:23.540" v="1534"/>
              <pc2:cmMkLst xmlns:pc2="http://schemas.microsoft.com/office/powerpoint/2019/9/main/command">
                <pc:docMk/>
                <pc:sldMk cId="2898189973" sldId="489"/>
                <pc2:cmMk id="{62CDB565-8D53-4F6B-ABEC-4ECC595F538A}"/>
              </pc2:cmMkLst>
            </pc226:cmChg>
          </p:ext>
        </pc:extLst>
      </pc:sldChg>
      <pc:sldChg chg="addCm">
        <pc:chgData name="Caroline Hargrave" userId="S::caroline.hargrave@buckslep.co.uk::b8f2e569-4c81-4f9d-96cf-9b35a10b6345" providerId="AD" clId="Web-{A84158D8-E91C-FEE8-EDAA-69CA703E4060}" dt="2023-02-27T14:06:21.348" v="1532"/>
        <pc:sldMkLst>
          <pc:docMk/>
          <pc:sldMk cId="3759171997" sldId="490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Caroline Hargrave" userId="S::caroline.hargrave@buckslep.co.uk::b8f2e569-4c81-4f9d-96cf-9b35a10b6345" providerId="AD" clId="Web-{A84158D8-E91C-FEE8-EDAA-69CA703E4060}" dt="2023-02-27T14:03:26.133" v="1529"/>
              <pc2:cmMkLst xmlns:pc2="http://schemas.microsoft.com/office/powerpoint/2019/9/main/command">
                <pc:docMk/>
                <pc:sldMk cId="3759171997" sldId="490"/>
                <pc2:cmMk id="{CEF9D045-49BC-42F8-88EB-5ACA77D5D2B9}"/>
              </pc2:cmMkLst>
            </pc226:cmChg>
            <pc226:cmChg xmlns:pc226="http://schemas.microsoft.com/office/powerpoint/2022/06/main/command" chg="add">
              <pc226:chgData name="Caroline Hargrave" userId="S::caroline.hargrave@buckslep.co.uk::b8f2e569-4c81-4f9d-96cf-9b35a10b6345" providerId="AD" clId="Web-{A84158D8-E91C-FEE8-EDAA-69CA703E4060}" dt="2023-02-27T14:06:21.348" v="1532"/>
              <pc2:cmMkLst xmlns:pc2="http://schemas.microsoft.com/office/powerpoint/2019/9/main/command">
                <pc:docMk/>
                <pc:sldMk cId="3759171997" sldId="490"/>
                <pc2:cmMk id="{07E20850-FB61-4B69-968D-99918EB1F723}"/>
              </pc2:cmMkLst>
            </pc226:cmChg>
          </p:ext>
        </pc:extLst>
      </pc:sldChg>
      <pc:sldChg chg="addCm">
        <pc:chgData name="Caroline Hargrave" userId="S::caroline.hargrave@buckslep.co.uk::b8f2e569-4c81-4f9d-96cf-9b35a10b6345" providerId="AD" clId="Web-{A84158D8-E91C-FEE8-EDAA-69CA703E4060}" dt="2023-02-27T13:57:54.312" v="1508"/>
        <pc:sldMkLst>
          <pc:docMk/>
          <pc:sldMk cId="2194040837" sldId="492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Caroline Hargrave" userId="S::caroline.hargrave@buckslep.co.uk::b8f2e569-4c81-4f9d-96cf-9b35a10b6345" providerId="AD" clId="Web-{A84158D8-E91C-FEE8-EDAA-69CA703E4060}" dt="2023-02-27T13:57:54.312" v="1508"/>
              <pc2:cmMkLst xmlns:pc2="http://schemas.microsoft.com/office/powerpoint/2019/9/main/command">
                <pc:docMk/>
                <pc:sldMk cId="2194040837" sldId="492"/>
                <pc2:cmMk id="{D198AD1F-A88B-406D-B5AB-600F4877BA2C}"/>
              </pc2:cmMkLst>
            </pc226:cmChg>
          </p:ext>
        </pc:extLst>
      </pc:sldChg>
      <pc:sldChg chg="addCm">
        <pc:chgData name="Caroline Hargrave" userId="S::caroline.hargrave@buckslep.co.uk::b8f2e569-4c81-4f9d-96cf-9b35a10b6345" providerId="AD" clId="Web-{A84158D8-E91C-FEE8-EDAA-69CA703E4060}" dt="2023-02-27T13:58:53.973" v="1510"/>
        <pc:sldMkLst>
          <pc:docMk/>
          <pc:sldMk cId="1319145203" sldId="493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Caroline Hargrave" userId="S::caroline.hargrave@buckslep.co.uk::b8f2e569-4c81-4f9d-96cf-9b35a10b6345" providerId="AD" clId="Web-{A84158D8-E91C-FEE8-EDAA-69CA703E4060}" dt="2023-02-27T13:58:53.973" v="1510"/>
              <pc2:cmMkLst xmlns:pc2="http://schemas.microsoft.com/office/powerpoint/2019/9/main/command">
                <pc:docMk/>
                <pc:sldMk cId="1319145203" sldId="493"/>
                <pc2:cmMk id="{69B66663-4424-439D-9119-75B3EBF0FFC4}"/>
              </pc2:cmMkLst>
            </pc226:cmChg>
          </p:ext>
        </pc:extLst>
      </pc:sldChg>
      <pc:sldChg chg="modSp">
        <pc:chgData name="Caroline Hargrave" userId="S::caroline.hargrave@buckslep.co.uk::b8f2e569-4c81-4f9d-96cf-9b35a10b6345" providerId="AD" clId="Web-{A84158D8-E91C-FEE8-EDAA-69CA703E4060}" dt="2023-02-27T13:12:51.198" v="360" actId="20577"/>
        <pc:sldMkLst>
          <pc:docMk/>
          <pc:sldMk cId="2205798197" sldId="534"/>
        </pc:sldMkLst>
        <pc:spChg chg="mod">
          <ac:chgData name="Caroline Hargrave" userId="S::caroline.hargrave@buckslep.co.uk::b8f2e569-4c81-4f9d-96cf-9b35a10b6345" providerId="AD" clId="Web-{A84158D8-E91C-FEE8-EDAA-69CA703E4060}" dt="2023-02-27T13:12:51.198" v="360" actId="20577"/>
          <ac:spMkLst>
            <pc:docMk/>
            <pc:sldMk cId="2205798197" sldId="534"/>
            <ac:spMk id="2" creationId="{D816E125-133C-5625-78C7-CC47415E22C9}"/>
          </ac:spMkLst>
        </pc:spChg>
      </pc:sldChg>
      <pc:sldChg chg="addCm">
        <pc:chgData name="Caroline Hargrave" userId="S::caroline.hargrave@buckslep.co.uk::b8f2e569-4c81-4f9d-96cf-9b35a10b6345" providerId="AD" clId="Web-{A84158D8-E91C-FEE8-EDAA-69CA703E4060}" dt="2023-02-27T13:18:30.363" v="819"/>
        <pc:sldMkLst>
          <pc:docMk/>
          <pc:sldMk cId="486175129" sldId="535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Caroline Hargrave" userId="S::caroline.hargrave@buckslep.co.uk::b8f2e569-4c81-4f9d-96cf-9b35a10b6345" providerId="AD" clId="Web-{A84158D8-E91C-FEE8-EDAA-69CA703E4060}" dt="2023-02-27T13:18:30.363" v="819"/>
              <pc2:cmMkLst xmlns:pc2="http://schemas.microsoft.com/office/powerpoint/2019/9/main/command">
                <pc:docMk/>
                <pc:sldMk cId="486175129" sldId="535"/>
                <pc2:cmMk id="{2643AC33-CEAE-4432-B44D-44DF861B13A4}"/>
              </pc2:cmMkLst>
            </pc226:cmChg>
          </p:ext>
        </pc:extLst>
      </pc:sldChg>
      <pc:sldChg chg="del">
        <pc:chgData name="Caroline Hargrave" userId="S::caroline.hargrave@buckslep.co.uk::b8f2e569-4c81-4f9d-96cf-9b35a10b6345" providerId="AD" clId="Web-{A84158D8-E91C-FEE8-EDAA-69CA703E4060}" dt="2023-02-27T13:22:08.300" v="919"/>
        <pc:sldMkLst>
          <pc:docMk/>
          <pc:sldMk cId="3002868157" sldId="537"/>
        </pc:sldMkLst>
      </pc:sldChg>
      <pc:sldChg chg="addCm">
        <pc:chgData name="Caroline Hargrave" userId="S::caroline.hargrave@buckslep.co.uk::b8f2e569-4c81-4f9d-96cf-9b35a10b6345" providerId="AD" clId="Web-{A84158D8-E91C-FEE8-EDAA-69CA703E4060}" dt="2023-02-27T13:57:38.749" v="1507"/>
        <pc:sldMkLst>
          <pc:docMk/>
          <pc:sldMk cId="247416974" sldId="53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Caroline Hargrave" userId="S::caroline.hargrave@buckslep.co.uk::b8f2e569-4c81-4f9d-96cf-9b35a10b6345" providerId="AD" clId="Web-{A84158D8-E91C-FEE8-EDAA-69CA703E4060}" dt="2023-02-27T13:57:38.749" v="1507"/>
              <pc2:cmMkLst xmlns:pc2="http://schemas.microsoft.com/office/powerpoint/2019/9/main/command">
                <pc:docMk/>
                <pc:sldMk cId="247416974" sldId="538"/>
                <pc2:cmMk id="{8ACFE0EC-86DC-450E-BE9C-ED4BF469A82E}"/>
              </pc2:cmMkLst>
            </pc226:cmChg>
          </p:ext>
        </pc:extLst>
      </pc:sldChg>
      <pc:sldChg chg="addCm">
        <pc:chgData name="Caroline Hargrave" userId="S::caroline.hargrave@buckslep.co.uk::b8f2e569-4c81-4f9d-96cf-9b35a10b6345" providerId="AD" clId="Web-{A84158D8-E91C-FEE8-EDAA-69CA703E4060}" dt="2023-02-27T13:57:21.825" v="1506"/>
        <pc:sldMkLst>
          <pc:docMk/>
          <pc:sldMk cId="4140553793" sldId="539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Caroline Hargrave" userId="S::caroline.hargrave@buckslep.co.uk::b8f2e569-4c81-4f9d-96cf-9b35a10b6345" providerId="AD" clId="Web-{A84158D8-E91C-FEE8-EDAA-69CA703E4060}" dt="2023-02-27T13:57:21.825" v="1506"/>
              <pc2:cmMkLst xmlns:pc2="http://schemas.microsoft.com/office/powerpoint/2019/9/main/command">
                <pc:docMk/>
                <pc:sldMk cId="4140553793" sldId="539"/>
                <pc2:cmMk id="{F6186CA6-1AB3-4B21-A427-C5D2309DA1E0}"/>
              </pc2:cmMkLst>
            </pc226:cmChg>
          </p:ext>
        </pc:extLst>
      </pc:sldChg>
      <pc:sldChg chg="modSp addCm modCm">
        <pc:chgData name="Caroline Hargrave" userId="S::caroline.hargrave@buckslep.co.uk::b8f2e569-4c81-4f9d-96cf-9b35a10b6345" providerId="AD" clId="Web-{A84158D8-E91C-FEE8-EDAA-69CA703E4060}" dt="2023-02-27T13:09:10.807" v="192"/>
        <pc:sldMkLst>
          <pc:docMk/>
          <pc:sldMk cId="3006583083" sldId="541"/>
        </pc:sldMkLst>
        <pc:graphicFrameChg chg="mod modGraphic">
          <ac:chgData name="Caroline Hargrave" userId="S::caroline.hargrave@buckslep.co.uk::b8f2e569-4c81-4f9d-96cf-9b35a10b6345" providerId="AD" clId="Web-{A84158D8-E91C-FEE8-EDAA-69CA703E4060}" dt="2023-02-27T13:00:30.520" v="187" actId="14100"/>
          <ac:graphicFrameMkLst>
            <pc:docMk/>
            <pc:sldMk cId="3006583083" sldId="541"/>
            <ac:graphicFrameMk id="7" creationId="{209159E1-03D3-27B3-79CC-C13629271FB1}"/>
          </ac:graphicFrameMkLst>
        </pc:graphicFrame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Caroline Hargrave" userId="S::caroline.hargrave@buckslep.co.uk::b8f2e569-4c81-4f9d-96cf-9b35a10b6345" providerId="AD" clId="Web-{A84158D8-E91C-FEE8-EDAA-69CA703E4060}" dt="2023-02-27T13:09:10.807" v="192"/>
              <pc2:cmMkLst xmlns:pc2="http://schemas.microsoft.com/office/powerpoint/2019/9/main/command">
                <pc:docMk/>
                <pc:sldMk cId="3006583083" sldId="541"/>
                <pc2:cmMk id="{C2435D90-1535-4FF9-9753-71EFBEE3C619}"/>
              </pc2:cmMkLst>
            </pc226:cmChg>
            <pc226:cmChg xmlns:pc226="http://schemas.microsoft.com/office/powerpoint/2022/06/main/command" chg="add">
              <pc226:chgData name="Caroline Hargrave" userId="S::caroline.hargrave@buckslep.co.uk::b8f2e569-4c81-4f9d-96cf-9b35a10b6345" providerId="AD" clId="Web-{A84158D8-E91C-FEE8-EDAA-69CA703E4060}" dt="2023-02-27T13:05:35.761" v="191"/>
              <pc2:cmMkLst xmlns:pc2="http://schemas.microsoft.com/office/powerpoint/2019/9/main/command">
                <pc:docMk/>
                <pc:sldMk cId="3006583083" sldId="541"/>
                <pc2:cmMk id="{2D8E3CC9-6044-4354-9DD6-46FCDD061624}"/>
              </pc2:cmMkLst>
              <pc226:cmRplyChg chg="add">
                <pc226:chgData name="Caroline Hargrave" userId="S::caroline.hargrave@buckslep.co.uk::b8f2e569-4c81-4f9d-96cf-9b35a10b6345" providerId="AD" clId="Web-{A84158D8-E91C-FEE8-EDAA-69CA703E4060}" dt="2023-02-27T13:05:35.761" v="191"/>
                <pc2:cmRplyMkLst xmlns:pc2="http://schemas.microsoft.com/office/powerpoint/2019/9/main/command">
                  <pc:docMk/>
                  <pc:sldMk cId="3006583083" sldId="541"/>
                  <pc2:cmMk id="{2D8E3CC9-6044-4354-9DD6-46FCDD061624}"/>
                  <pc2:cmRplyMk id="{7253D909-B205-4384-896E-8B404B49C9CC}"/>
                </pc2:cmRplyMkLst>
              </pc226:cmRplyChg>
              <pc226:cmRplyChg chg="add">
                <pc226:chgData name="Caroline Hargrave" userId="S::caroline.hargrave@buckslep.co.uk::b8f2e569-4c81-4f9d-96cf-9b35a10b6345" providerId="AD" clId="Web-{A84158D8-E91C-FEE8-EDAA-69CA703E4060}" dt="2023-02-27T13:02:14.981" v="190"/>
                <pc2:cmRplyMkLst xmlns:pc2="http://schemas.microsoft.com/office/powerpoint/2019/9/main/command">
                  <pc:docMk/>
                  <pc:sldMk cId="3006583083" sldId="541"/>
                  <pc2:cmMk id="{2D8E3CC9-6044-4354-9DD6-46FCDD061624}"/>
                  <pc2:cmRplyMk id="{1582A0FF-2482-43C0-8176-38E281B84A4E}"/>
                </pc2:cmRplyMkLst>
              </pc226:cmRplyChg>
            </pc226:cmChg>
          </p:ext>
        </pc:extLst>
      </pc:sldChg>
      <pc:sldChg chg="addCm">
        <pc:chgData name="Caroline Hargrave" userId="S::caroline.hargrave@buckslep.co.uk::b8f2e569-4c81-4f9d-96cf-9b35a10b6345" providerId="AD" clId="Web-{A84158D8-E91C-FEE8-EDAA-69CA703E4060}" dt="2023-02-27T14:00:51.872" v="1511"/>
        <pc:sldMkLst>
          <pc:docMk/>
          <pc:sldMk cId="3955447995" sldId="543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Caroline Hargrave" userId="S::caroline.hargrave@buckslep.co.uk::b8f2e569-4c81-4f9d-96cf-9b35a10b6345" providerId="AD" clId="Web-{A84158D8-E91C-FEE8-EDAA-69CA703E4060}" dt="2023-02-27T14:00:51.872" v="1511"/>
              <pc2:cmMkLst xmlns:pc2="http://schemas.microsoft.com/office/powerpoint/2019/9/main/command">
                <pc:docMk/>
                <pc:sldMk cId="3955447995" sldId="543"/>
                <pc2:cmMk id="{73A4BCE0-3A65-4033-A2A4-DDE69FDF4E85}"/>
              </pc2:cmMkLst>
            </pc226:cmChg>
          </p:ext>
        </pc:extLst>
      </pc:sldChg>
      <pc:sldChg chg="modSp addCm modCm">
        <pc:chgData name="Caroline Hargrave" userId="S::caroline.hargrave@buckslep.co.uk::b8f2e569-4c81-4f9d-96cf-9b35a10b6345" providerId="AD" clId="Web-{A84158D8-E91C-FEE8-EDAA-69CA703E4060}" dt="2023-02-27T14:02:41.833" v="1528" actId="20577"/>
        <pc:sldMkLst>
          <pc:docMk/>
          <pc:sldMk cId="1606238977" sldId="544"/>
        </pc:sldMkLst>
        <pc:spChg chg="mod">
          <ac:chgData name="Caroline Hargrave" userId="S::caroline.hargrave@buckslep.co.uk::b8f2e569-4c81-4f9d-96cf-9b35a10b6345" providerId="AD" clId="Web-{A84158D8-E91C-FEE8-EDAA-69CA703E4060}" dt="2023-02-27T14:02:41.833" v="1528" actId="20577"/>
          <ac:spMkLst>
            <pc:docMk/>
            <pc:sldMk cId="1606238977" sldId="544"/>
            <ac:spMk id="3" creationId="{225D6E14-60AD-BABA-58CA-9D34B0BBDC0F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Caroline Hargrave" userId="S::caroline.hargrave@buckslep.co.uk::b8f2e569-4c81-4f9d-96cf-9b35a10b6345" providerId="AD" clId="Web-{A84158D8-E91C-FEE8-EDAA-69CA703E4060}" dt="2023-02-27T14:02:39.645" v="1527"/>
              <pc2:cmMkLst xmlns:pc2="http://schemas.microsoft.com/office/powerpoint/2019/9/main/command">
                <pc:docMk/>
                <pc:sldMk cId="1606238977" sldId="544"/>
                <pc2:cmMk id="{51D073DA-F599-4AFE-A0E5-1607C4955B16}"/>
              </pc2:cmMkLst>
            </pc226:cmChg>
            <pc226:cmChg xmlns:pc226="http://schemas.microsoft.com/office/powerpoint/2022/06/main/command" chg="add mod">
              <pc226:chgData name="Caroline Hargrave" userId="S::caroline.hargrave@buckslep.co.uk::b8f2e569-4c81-4f9d-96cf-9b35a10b6345" providerId="AD" clId="Web-{A84158D8-E91C-FEE8-EDAA-69CA703E4060}" dt="2023-02-27T14:02:41.833" v="1528" actId="20577"/>
              <pc2:cmMkLst xmlns:pc2="http://schemas.microsoft.com/office/powerpoint/2019/9/main/command">
                <pc:docMk/>
                <pc:sldMk cId="1606238977" sldId="544"/>
                <pc2:cmMk id="{727ACCDD-DE60-4115-ACBB-48FD0E8DA4C9}"/>
              </pc2:cmMkLst>
            </pc226:cmChg>
          </p:ext>
        </pc:extLst>
      </pc:sldChg>
      <pc:sldChg chg="new del">
        <pc:chgData name="Caroline Hargrave" userId="S::caroline.hargrave@buckslep.co.uk::b8f2e569-4c81-4f9d-96cf-9b35a10b6345" providerId="AD" clId="Web-{A84158D8-E91C-FEE8-EDAA-69CA703E4060}" dt="2023-02-27T12:57:48.993" v="135"/>
        <pc:sldMkLst>
          <pc:docMk/>
          <pc:sldMk cId="1980907905" sldId="545"/>
        </pc:sldMkLst>
      </pc:sldChg>
      <pc:sldChg chg="modSp new">
        <pc:chgData name="Caroline Hargrave" userId="S::caroline.hargrave@buckslep.co.uk::b8f2e569-4c81-4f9d-96cf-9b35a10b6345" providerId="AD" clId="Web-{A84158D8-E91C-FEE8-EDAA-69CA703E4060}" dt="2023-02-27T12:57:47.133" v="134" actId="20577"/>
        <pc:sldMkLst>
          <pc:docMk/>
          <pc:sldMk cId="3275781614" sldId="546"/>
        </pc:sldMkLst>
        <pc:spChg chg="mod">
          <ac:chgData name="Caroline Hargrave" userId="S::caroline.hargrave@buckslep.co.uk::b8f2e569-4c81-4f9d-96cf-9b35a10b6345" providerId="AD" clId="Web-{A84158D8-E91C-FEE8-EDAA-69CA703E4060}" dt="2023-02-27T12:56:54.614" v="29" actId="20577"/>
          <ac:spMkLst>
            <pc:docMk/>
            <pc:sldMk cId="3275781614" sldId="546"/>
            <ac:spMk id="2" creationId="{E82152AA-7D88-688B-7C65-64F47AA53FC2}"/>
          </ac:spMkLst>
        </pc:spChg>
        <pc:spChg chg="mod">
          <ac:chgData name="Caroline Hargrave" userId="S::caroline.hargrave@buckslep.co.uk::b8f2e569-4c81-4f9d-96cf-9b35a10b6345" providerId="AD" clId="Web-{A84158D8-E91C-FEE8-EDAA-69CA703E4060}" dt="2023-02-27T12:57:47.133" v="134" actId="20577"/>
          <ac:spMkLst>
            <pc:docMk/>
            <pc:sldMk cId="3275781614" sldId="546"/>
            <ac:spMk id="3" creationId="{C9EE6AAB-098D-F5A7-9ABE-54B50B155376}"/>
          </ac:spMkLst>
        </pc:spChg>
      </pc:sldChg>
      <pc:sldChg chg="modSp new">
        <pc:chgData name="Caroline Hargrave" userId="S::caroline.hargrave@buckslep.co.uk::b8f2e569-4c81-4f9d-96cf-9b35a10b6345" providerId="AD" clId="Web-{A84158D8-E91C-FEE8-EDAA-69CA703E4060}" dt="2023-02-27T13:41:43.930" v="1340" actId="20577"/>
        <pc:sldMkLst>
          <pc:docMk/>
          <pc:sldMk cId="1772065667" sldId="547"/>
        </pc:sldMkLst>
        <pc:spChg chg="mod">
          <ac:chgData name="Caroline Hargrave" userId="S::caroline.hargrave@buckslep.co.uk::b8f2e569-4c81-4f9d-96cf-9b35a10b6345" providerId="AD" clId="Web-{A84158D8-E91C-FEE8-EDAA-69CA703E4060}" dt="2023-02-27T13:09:24.230" v="206" actId="20577"/>
          <ac:spMkLst>
            <pc:docMk/>
            <pc:sldMk cId="1772065667" sldId="547"/>
            <ac:spMk id="2" creationId="{84296C0E-1F90-D6D7-35E4-1968D93EC327}"/>
          </ac:spMkLst>
        </pc:spChg>
        <pc:spChg chg="mod">
          <ac:chgData name="Caroline Hargrave" userId="S::caroline.hargrave@buckslep.co.uk::b8f2e569-4c81-4f9d-96cf-9b35a10b6345" providerId="AD" clId="Web-{A84158D8-E91C-FEE8-EDAA-69CA703E4060}" dt="2023-02-27T13:41:43.930" v="1340" actId="20577"/>
          <ac:spMkLst>
            <pc:docMk/>
            <pc:sldMk cId="1772065667" sldId="547"/>
            <ac:spMk id="3" creationId="{D9F28308-C7BF-CE3F-F3BB-8F855080AF72}"/>
          </ac:spMkLst>
        </pc:spChg>
      </pc:sldChg>
      <pc:sldChg chg="new del">
        <pc:chgData name="Caroline Hargrave" userId="S::caroline.hargrave@buckslep.co.uk::b8f2e569-4c81-4f9d-96cf-9b35a10b6345" providerId="AD" clId="Web-{A84158D8-E91C-FEE8-EDAA-69CA703E4060}" dt="2023-02-27T13:13:37.264" v="363"/>
        <pc:sldMkLst>
          <pc:docMk/>
          <pc:sldMk cId="3748200892" sldId="548"/>
        </pc:sldMkLst>
      </pc:sldChg>
      <pc:sldChg chg="new del">
        <pc:chgData name="Caroline Hargrave" userId="S::caroline.hargrave@buckslep.co.uk::b8f2e569-4c81-4f9d-96cf-9b35a10b6345" providerId="AD" clId="Web-{A84158D8-E91C-FEE8-EDAA-69CA703E4060}" dt="2023-02-27T13:38:34.901" v="1174"/>
        <pc:sldMkLst>
          <pc:docMk/>
          <pc:sldMk cId="2790290079" sldId="549"/>
        </pc:sldMkLst>
      </pc:sldChg>
      <pc:sldChg chg="modSp new">
        <pc:chgData name="Caroline Hargrave" userId="S::caroline.hargrave@buckslep.co.uk::b8f2e569-4c81-4f9d-96cf-9b35a10b6345" providerId="AD" clId="Web-{A84158D8-E91C-FEE8-EDAA-69CA703E4060}" dt="2023-02-27T13:19:29.460" v="894" actId="20577"/>
        <pc:sldMkLst>
          <pc:docMk/>
          <pc:sldMk cId="2082800576" sldId="550"/>
        </pc:sldMkLst>
        <pc:spChg chg="mod">
          <ac:chgData name="Caroline Hargrave" userId="S::caroline.hargrave@buckslep.co.uk::b8f2e569-4c81-4f9d-96cf-9b35a10b6345" providerId="AD" clId="Web-{A84158D8-E91C-FEE8-EDAA-69CA703E4060}" dt="2023-02-27T13:13:57.140" v="387" actId="20577"/>
          <ac:spMkLst>
            <pc:docMk/>
            <pc:sldMk cId="2082800576" sldId="550"/>
            <ac:spMk id="2" creationId="{655F595D-1F83-7D12-5BD7-A1560FACC613}"/>
          </ac:spMkLst>
        </pc:spChg>
        <pc:spChg chg="mod">
          <ac:chgData name="Caroline Hargrave" userId="S::caroline.hargrave@buckslep.co.uk::b8f2e569-4c81-4f9d-96cf-9b35a10b6345" providerId="AD" clId="Web-{A84158D8-E91C-FEE8-EDAA-69CA703E4060}" dt="2023-02-27T13:19:29.460" v="894" actId="20577"/>
          <ac:spMkLst>
            <pc:docMk/>
            <pc:sldMk cId="2082800576" sldId="550"/>
            <ac:spMk id="3" creationId="{0B42A251-738E-2E55-178F-580EC5E0E77D}"/>
          </ac:spMkLst>
        </pc:spChg>
      </pc:sldChg>
      <pc:sldChg chg="new del ord">
        <pc:chgData name="Caroline Hargrave" userId="S::caroline.hargrave@buckslep.co.uk::b8f2e569-4c81-4f9d-96cf-9b35a10b6345" providerId="AD" clId="Web-{A84158D8-E91C-FEE8-EDAA-69CA703E4060}" dt="2023-02-27T13:20:59.373" v="898"/>
        <pc:sldMkLst>
          <pc:docMk/>
          <pc:sldMk cId="1950274477" sldId="551"/>
        </pc:sldMkLst>
      </pc:sldChg>
      <pc:sldChg chg="modSp add replId">
        <pc:chgData name="Caroline Hargrave" userId="S::caroline.hargrave@buckslep.co.uk::b8f2e569-4c81-4f9d-96cf-9b35a10b6345" providerId="AD" clId="Web-{A84158D8-E91C-FEE8-EDAA-69CA703E4060}" dt="2023-02-27T13:21:05.045" v="910" actId="20577"/>
        <pc:sldMkLst>
          <pc:docMk/>
          <pc:sldMk cId="2320634329" sldId="552"/>
        </pc:sldMkLst>
        <pc:spChg chg="mod">
          <ac:chgData name="Caroline Hargrave" userId="S::caroline.hargrave@buckslep.co.uk::b8f2e569-4c81-4f9d-96cf-9b35a10b6345" providerId="AD" clId="Web-{A84158D8-E91C-FEE8-EDAA-69CA703E4060}" dt="2023-02-27T13:21:05.045" v="910" actId="20577"/>
          <ac:spMkLst>
            <pc:docMk/>
            <pc:sldMk cId="2320634329" sldId="552"/>
            <ac:spMk id="2" creationId="{D816E125-133C-5625-78C7-CC47415E22C9}"/>
          </ac:spMkLst>
        </pc:spChg>
      </pc:sldChg>
      <pc:sldChg chg="new del">
        <pc:chgData name="Caroline Hargrave" userId="S::caroline.hargrave@buckslep.co.uk::b8f2e569-4c81-4f9d-96cf-9b35a10b6345" providerId="AD" clId="Web-{A84158D8-E91C-FEE8-EDAA-69CA703E4060}" dt="2023-02-27T13:21:15.265" v="913"/>
        <pc:sldMkLst>
          <pc:docMk/>
          <pc:sldMk cId="1613479281" sldId="553"/>
        </pc:sldMkLst>
      </pc:sldChg>
      <pc:sldChg chg="modSp new">
        <pc:chgData name="Caroline Hargrave" userId="S::caroline.hargrave@buckslep.co.uk::b8f2e569-4c81-4f9d-96cf-9b35a10b6345" providerId="AD" clId="Web-{A84158D8-E91C-FEE8-EDAA-69CA703E4060}" dt="2023-02-27T14:18:14.274" v="2218" actId="20577"/>
        <pc:sldMkLst>
          <pc:docMk/>
          <pc:sldMk cId="26004155" sldId="554"/>
        </pc:sldMkLst>
        <pc:spChg chg="mod">
          <ac:chgData name="Caroline Hargrave" userId="S::caroline.hargrave@buckslep.co.uk::b8f2e569-4c81-4f9d-96cf-9b35a10b6345" providerId="AD" clId="Web-{A84158D8-E91C-FEE8-EDAA-69CA703E4060}" dt="2023-02-27T14:16:41.471" v="2148" actId="20577"/>
          <ac:spMkLst>
            <pc:docMk/>
            <pc:sldMk cId="26004155" sldId="554"/>
            <ac:spMk id="2" creationId="{2013C715-7C4B-B761-476B-F8F148AEB045}"/>
          </ac:spMkLst>
        </pc:spChg>
        <pc:spChg chg="mod">
          <ac:chgData name="Caroline Hargrave" userId="S::caroline.hargrave@buckslep.co.uk::b8f2e569-4c81-4f9d-96cf-9b35a10b6345" providerId="AD" clId="Web-{A84158D8-E91C-FEE8-EDAA-69CA703E4060}" dt="2023-02-27T14:18:14.274" v="2218" actId="20577"/>
          <ac:spMkLst>
            <pc:docMk/>
            <pc:sldMk cId="26004155" sldId="554"/>
            <ac:spMk id="3" creationId="{CD714096-8C71-DF7A-7315-60B389A08BCF}"/>
          </ac:spMkLst>
        </pc:spChg>
      </pc:sldChg>
      <pc:sldChg chg="new del">
        <pc:chgData name="Caroline Hargrave" userId="S::caroline.hargrave@buckslep.co.uk::b8f2e569-4c81-4f9d-96cf-9b35a10b6345" providerId="AD" clId="Web-{A84158D8-E91C-FEE8-EDAA-69CA703E4060}" dt="2023-02-27T13:36:57.910" v="1172"/>
        <pc:sldMkLst>
          <pc:docMk/>
          <pc:sldMk cId="3770446885" sldId="555"/>
        </pc:sldMkLst>
      </pc:sldChg>
      <pc:sldChg chg="modSp add replId">
        <pc:chgData name="Caroline Hargrave" userId="S::caroline.hargrave@buckslep.co.uk::b8f2e569-4c81-4f9d-96cf-9b35a10b6345" providerId="AD" clId="Web-{A84158D8-E91C-FEE8-EDAA-69CA703E4060}" dt="2023-02-27T13:36:55.285" v="1171" actId="20577"/>
        <pc:sldMkLst>
          <pc:docMk/>
          <pc:sldMk cId="107572750" sldId="556"/>
        </pc:sldMkLst>
        <pc:spChg chg="mod">
          <ac:chgData name="Caroline Hargrave" userId="S::caroline.hargrave@buckslep.co.uk::b8f2e569-4c81-4f9d-96cf-9b35a10b6345" providerId="AD" clId="Web-{A84158D8-E91C-FEE8-EDAA-69CA703E4060}" dt="2023-02-27T13:36:55.285" v="1171" actId="20577"/>
          <ac:spMkLst>
            <pc:docMk/>
            <pc:sldMk cId="107572750" sldId="556"/>
            <ac:spMk id="2" creationId="{D816E125-133C-5625-78C7-CC47415E22C9}"/>
          </ac:spMkLst>
        </pc:spChg>
      </pc:sldChg>
      <pc:sldChg chg="new del">
        <pc:chgData name="Caroline Hargrave" userId="S::caroline.hargrave@buckslep.co.uk::b8f2e569-4c81-4f9d-96cf-9b35a10b6345" providerId="AD" clId="Web-{A84158D8-E91C-FEE8-EDAA-69CA703E4060}" dt="2023-02-27T13:57:05.887" v="1505"/>
        <pc:sldMkLst>
          <pc:docMk/>
          <pc:sldMk cId="2807348449" sldId="557"/>
        </pc:sldMkLst>
      </pc:sldChg>
      <pc:sldChg chg="new del">
        <pc:chgData name="Caroline Hargrave" userId="S::caroline.hargrave@buckslep.co.uk::b8f2e569-4c81-4f9d-96cf-9b35a10b6345" providerId="AD" clId="Web-{A84158D8-E91C-FEE8-EDAA-69CA703E4060}" dt="2023-02-27T13:53:53.139" v="1347"/>
        <pc:sldMkLst>
          <pc:docMk/>
          <pc:sldMk cId="1092493762" sldId="558"/>
        </pc:sldMkLst>
      </pc:sldChg>
      <pc:sldChg chg="add addCm">
        <pc:chgData name="Caroline Hargrave" userId="S::caroline.hargrave@buckslep.co.uk::b8f2e569-4c81-4f9d-96cf-9b35a10b6345" providerId="AD" clId="Web-{A84158D8-E91C-FEE8-EDAA-69CA703E4060}" dt="2023-02-27T13:53:04.542" v="1344"/>
        <pc:sldMkLst>
          <pc:docMk/>
          <pc:sldMk cId="767680388" sldId="559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Caroline Hargrave" userId="S::caroline.hargrave@buckslep.co.uk::b8f2e569-4c81-4f9d-96cf-9b35a10b6345" providerId="AD" clId="Web-{A84158D8-E91C-FEE8-EDAA-69CA703E4060}" dt="2023-02-27T13:53:04.542" v="1344"/>
              <pc2:cmMkLst xmlns:pc2="http://schemas.microsoft.com/office/powerpoint/2019/9/main/command">
                <pc:docMk/>
                <pc:sldMk cId="767680388" sldId="559"/>
                <pc2:cmMk id="{63D99CB3-C21A-4C28-BBFA-8D23D0F05E15}"/>
              </pc2:cmMkLst>
            </pc226:cmChg>
          </p:ext>
        </pc:extLst>
      </pc:sldChg>
      <pc:sldChg chg="new del">
        <pc:chgData name="Caroline Hargrave" userId="S::caroline.hargrave@buckslep.co.uk::b8f2e569-4c81-4f9d-96cf-9b35a10b6345" providerId="AD" clId="Web-{A84158D8-E91C-FEE8-EDAA-69CA703E4060}" dt="2023-02-27T13:54:59.987" v="1353"/>
        <pc:sldMkLst>
          <pc:docMk/>
          <pc:sldMk cId="275658814" sldId="560"/>
        </pc:sldMkLst>
      </pc:sldChg>
      <pc:sldChg chg="new del">
        <pc:chgData name="Caroline Hargrave" userId="S::caroline.hargrave@buckslep.co.uk::b8f2e569-4c81-4f9d-96cf-9b35a10b6345" providerId="AD" clId="Web-{A84158D8-E91C-FEE8-EDAA-69CA703E4060}" dt="2023-02-27T13:54:49.111" v="1350"/>
        <pc:sldMkLst>
          <pc:docMk/>
          <pc:sldMk cId="2205030641" sldId="560"/>
        </pc:sldMkLst>
      </pc:sldChg>
      <pc:sldChg chg="new">
        <pc:chgData name="Caroline Hargrave" userId="S::caroline.hargrave@buckslep.co.uk::b8f2e569-4c81-4f9d-96cf-9b35a10b6345" providerId="AD" clId="Web-{A84158D8-E91C-FEE8-EDAA-69CA703E4060}" dt="2023-02-27T13:54:57.065" v="1352"/>
        <pc:sldMkLst>
          <pc:docMk/>
          <pc:sldMk cId="1797112205" sldId="561"/>
        </pc:sldMkLst>
      </pc:sldChg>
      <pc:sldChg chg="new">
        <pc:chgData name="Caroline Hargrave" userId="S::caroline.hargrave@buckslep.co.uk::b8f2e569-4c81-4f9d-96cf-9b35a10b6345" providerId="AD" clId="Web-{A84158D8-E91C-FEE8-EDAA-69CA703E4060}" dt="2023-02-27T13:57:05.043" v="1504"/>
        <pc:sldMkLst>
          <pc:docMk/>
          <pc:sldMk cId="2360136933" sldId="562"/>
        </pc:sldMkLst>
      </pc:sldChg>
      <pc:sldChg chg="modSp new del">
        <pc:chgData name="Caroline Hargrave" userId="S::caroline.hargrave@buckslep.co.uk::b8f2e569-4c81-4f9d-96cf-9b35a10b6345" providerId="AD" clId="Web-{A84158D8-E91C-FEE8-EDAA-69CA703E4060}" dt="2023-02-27T14:13:22.503" v="2079"/>
        <pc:sldMkLst>
          <pc:docMk/>
          <pc:sldMk cId="1113678575" sldId="563"/>
        </pc:sldMkLst>
        <pc:spChg chg="mod">
          <ac:chgData name="Caroline Hargrave" userId="S::caroline.hargrave@buckslep.co.uk::b8f2e569-4c81-4f9d-96cf-9b35a10b6345" providerId="AD" clId="Web-{A84158D8-E91C-FEE8-EDAA-69CA703E4060}" dt="2023-02-27T14:11:48.606" v="2030" actId="20577"/>
          <ac:spMkLst>
            <pc:docMk/>
            <pc:sldMk cId="1113678575" sldId="563"/>
            <ac:spMk id="2" creationId="{FF80BC06-21D9-FCCA-ADA4-3E16D98F7D82}"/>
          </ac:spMkLst>
        </pc:spChg>
      </pc:sldChg>
      <pc:sldChg chg="new del">
        <pc:chgData name="Caroline Hargrave" userId="S::caroline.hargrave@buckslep.co.uk::b8f2e569-4c81-4f9d-96cf-9b35a10b6345" providerId="AD" clId="Web-{A84158D8-E91C-FEE8-EDAA-69CA703E4060}" dt="2023-02-27T14:06:34.724" v="1533"/>
        <pc:sldMkLst>
          <pc:docMk/>
          <pc:sldMk cId="3827446216" sldId="563"/>
        </pc:sldMkLst>
      </pc:sldChg>
      <pc:sldChg chg="add replId delCm">
        <pc:chgData name="Caroline Hargrave" userId="S::caroline.hargrave@buckslep.co.uk::b8f2e569-4c81-4f9d-96cf-9b35a10b6345" providerId="AD" clId="Web-{A84158D8-E91C-FEE8-EDAA-69CA703E4060}" dt="2023-02-27T14:12:13.467" v="2032"/>
        <pc:sldMkLst>
          <pc:docMk/>
          <pc:sldMk cId="3150255639" sldId="564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Caroline Hargrave" userId="S::caroline.hargrave@buckslep.co.uk::b8f2e569-4c81-4f9d-96cf-9b35a10b6345" providerId="AD" clId="Web-{A84158D8-E91C-FEE8-EDAA-69CA703E4060}" dt="2023-02-27T14:12:13.467" v="2032"/>
              <pc2:cmMkLst xmlns:pc2="http://schemas.microsoft.com/office/powerpoint/2019/9/main/command">
                <pc:docMk/>
                <pc:sldMk cId="3150255639" sldId="564"/>
                <pc2:cmMk id="{335813B9-D54D-4043-983C-1196C375BB50}"/>
              </pc2:cmMkLst>
            </pc226:cmChg>
          </p:ext>
        </pc:extLst>
      </pc:sldChg>
      <pc:sldMasterChg chg="modSldLayout">
        <pc:chgData name="Caroline Hargrave" userId="S::caroline.hargrave@buckslep.co.uk::b8f2e569-4c81-4f9d-96cf-9b35a10b6345" providerId="AD" clId="Web-{A84158D8-E91C-FEE8-EDAA-69CA703E4060}" dt="2023-02-27T13:52:14.241" v="1343"/>
        <pc:sldMasterMkLst>
          <pc:docMk/>
          <pc:sldMasterMk cId="3734624141" sldId="2147483673"/>
        </pc:sldMasterMkLst>
        <pc:sldLayoutChg chg="replId">
          <pc:chgData name="Caroline Hargrave" userId="S::caroline.hargrave@buckslep.co.uk::b8f2e569-4c81-4f9d-96cf-9b35a10b6345" providerId="AD" clId="Web-{A84158D8-E91C-FEE8-EDAA-69CA703E4060}" dt="2023-02-27T13:52:14.241" v="1343"/>
          <pc:sldLayoutMkLst>
            <pc:docMk/>
            <pc:sldMasterMk cId="3734624141" sldId="2147483673"/>
            <pc:sldLayoutMk cId="2907459442" sldId="2147483696"/>
          </pc:sldLayoutMkLst>
        </pc:sldLayoutChg>
      </pc:sldMasterChg>
      <pc:sldMasterChg chg="add addSldLayout">
        <pc:chgData name="Caroline Hargrave" userId="S::caroline.hargrave@buckslep.co.uk::b8f2e569-4c81-4f9d-96cf-9b35a10b6345" providerId="AD" clId="Web-{A84158D8-E91C-FEE8-EDAA-69CA703E4060}" dt="2023-02-27T13:52:14.241" v="1343"/>
        <pc:sldMasterMkLst>
          <pc:docMk/>
          <pc:sldMasterMk cId="2023897397" sldId="2147483684"/>
        </pc:sldMasterMkLst>
        <pc:sldLayoutChg chg="add">
          <pc:chgData name="Caroline Hargrave" userId="S::caroline.hargrave@buckslep.co.uk::b8f2e569-4c81-4f9d-96cf-9b35a10b6345" providerId="AD" clId="Web-{A84158D8-E91C-FEE8-EDAA-69CA703E4060}" dt="2023-02-27T13:52:14.241" v="1343"/>
          <pc:sldLayoutMkLst>
            <pc:docMk/>
            <pc:sldMasterMk cId="2023897397" sldId="2147483684"/>
            <pc:sldLayoutMk cId="209456387" sldId="2147483685"/>
          </pc:sldLayoutMkLst>
        </pc:sldLayoutChg>
        <pc:sldLayoutChg chg="add">
          <pc:chgData name="Caroline Hargrave" userId="S::caroline.hargrave@buckslep.co.uk::b8f2e569-4c81-4f9d-96cf-9b35a10b6345" providerId="AD" clId="Web-{A84158D8-E91C-FEE8-EDAA-69CA703E4060}" dt="2023-02-27T13:52:14.241" v="1343"/>
          <pc:sldLayoutMkLst>
            <pc:docMk/>
            <pc:sldMasterMk cId="2023897397" sldId="2147483684"/>
            <pc:sldLayoutMk cId="2779219434" sldId="2147483686"/>
          </pc:sldLayoutMkLst>
        </pc:sldLayoutChg>
        <pc:sldLayoutChg chg="add">
          <pc:chgData name="Caroline Hargrave" userId="S::caroline.hargrave@buckslep.co.uk::b8f2e569-4c81-4f9d-96cf-9b35a10b6345" providerId="AD" clId="Web-{A84158D8-E91C-FEE8-EDAA-69CA703E4060}" dt="2023-02-27T13:52:14.241" v="1343"/>
          <pc:sldLayoutMkLst>
            <pc:docMk/>
            <pc:sldMasterMk cId="2023897397" sldId="2147483684"/>
            <pc:sldLayoutMk cId="2861977587" sldId="2147483687"/>
          </pc:sldLayoutMkLst>
        </pc:sldLayoutChg>
        <pc:sldLayoutChg chg="add">
          <pc:chgData name="Caroline Hargrave" userId="S::caroline.hargrave@buckslep.co.uk::b8f2e569-4c81-4f9d-96cf-9b35a10b6345" providerId="AD" clId="Web-{A84158D8-E91C-FEE8-EDAA-69CA703E4060}" dt="2023-02-27T13:52:14.241" v="1343"/>
          <pc:sldLayoutMkLst>
            <pc:docMk/>
            <pc:sldMasterMk cId="2023897397" sldId="2147483684"/>
            <pc:sldLayoutMk cId="1393720051" sldId="2147483688"/>
          </pc:sldLayoutMkLst>
        </pc:sldLayoutChg>
        <pc:sldLayoutChg chg="add">
          <pc:chgData name="Caroline Hargrave" userId="S::caroline.hargrave@buckslep.co.uk::b8f2e569-4c81-4f9d-96cf-9b35a10b6345" providerId="AD" clId="Web-{A84158D8-E91C-FEE8-EDAA-69CA703E4060}" dt="2023-02-27T13:52:14.241" v="1343"/>
          <pc:sldLayoutMkLst>
            <pc:docMk/>
            <pc:sldMasterMk cId="2023897397" sldId="2147483684"/>
            <pc:sldLayoutMk cId="4027019161" sldId="2147483689"/>
          </pc:sldLayoutMkLst>
        </pc:sldLayoutChg>
        <pc:sldLayoutChg chg="add">
          <pc:chgData name="Caroline Hargrave" userId="S::caroline.hargrave@buckslep.co.uk::b8f2e569-4c81-4f9d-96cf-9b35a10b6345" providerId="AD" clId="Web-{A84158D8-E91C-FEE8-EDAA-69CA703E4060}" dt="2023-02-27T13:52:14.241" v="1343"/>
          <pc:sldLayoutMkLst>
            <pc:docMk/>
            <pc:sldMasterMk cId="2023897397" sldId="2147483684"/>
            <pc:sldLayoutMk cId="3628095206" sldId="2147483690"/>
          </pc:sldLayoutMkLst>
        </pc:sldLayoutChg>
        <pc:sldLayoutChg chg="add">
          <pc:chgData name="Caroline Hargrave" userId="S::caroline.hargrave@buckslep.co.uk::b8f2e569-4c81-4f9d-96cf-9b35a10b6345" providerId="AD" clId="Web-{A84158D8-E91C-FEE8-EDAA-69CA703E4060}" dt="2023-02-27T13:52:14.241" v="1343"/>
          <pc:sldLayoutMkLst>
            <pc:docMk/>
            <pc:sldMasterMk cId="2023897397" sldId="2147483684"/>
            <pc:sldLayoutMk cId="3124279661" sldId="2147483691"/>
          </pc:sldLayoutMkLst>
        </pc:sldLayoutChg>
        <pc:sldLayoutChg chg="add">
          <pc:chgData name="Caroline Hargrave" userId="S::caroline.hargrave@buckslep.co.uk::b8f2e569-4c81-4f9d-96cf-9b35a10b6345" providerId="AD" clId="Web-{A84158D8-E91C-FEE8-EDAA-69CA703E4060}" dt="2023-02-27T13:52:14.241" v="1343"/>
          <pc:sldLayoutMkLst>
            <pc:docMk/>
            <pc:sldMasterMk cId="2023897397" sldId="2147483684"/>
            <pc:sldLayoutMk cId="3137003240" sldId="2147483692"/>
          </pc:sldLayoutMkLst>
        </pc:sldLayoutChg>
        <pc:sldLayoutChg chg="add">
          <pc:chgData name="Caroline Hargrave" userId="S::caroline.hargrave@buckslep.co.uk::b8f2e569-4c81-4f9d-96cf-9b35a10b6345" providerId="AD" clId="Web-{A84158D8-E91C-FEE8-EDAA-69CA703E4060}" dt="2023-02-27T13:52:14.241" v="1343"/>
          <pc:sldLayoutMkLst>
            <pc:docMk/>
            <pc:sldMasterMk cId="2023897397" sldId="2147483684"/>
            <pc:sldLayoutMk cId="2377063586" sldId="2147483693"/>
          </pc:sldLayoutMkLst>
        </pc:sldLayoutChg>
        <pc:sldLayoutChg chg="add">
          <pc:chgData name="Caroline Hargrave" userId="S::caroline.hargrave@buckslep.co.uk::b8f2e569-4c81-4f9d-96cf-9b35a10b6345" providerId="AD" clId="Web-{A84158D8-E91C-FEE8-EDAA-69CA703E4060}" dt="2023-02-27T13:52:14.241" v="1343"/>
          <pc:sldLayoutMkLst>
            <pc:docMk/>
            <pc:sldMasterMk cId="2023897397" sldId="2147483684"/>
            <pc:sldLayoutMk cId="1382259405" sldId="2147483694"/>
          </pc:sldLayoutMkLst>
        </pc:sldLayoutChg>
        <pc:sldLayoutChg chg="add">
          <pc:chgData name="Caroline Hargrave" userId="S::caroline.hargrave@buckslep.co.uk::b8f2e569-4c81-4f9d-96cf-9b35a10b6345" providerId="AD" clId="Web-{A84158D8-E91C-FEE8-EDAA-69CA703E4060}" dt="2023-02-27T13:52:14.241" v="1343"/>
          <pc:sldLayoutMkLst>
            <pc:docMk/>
            <pc:sldMasterMk cId="2023897397" sldId="2147483684"/>
            <pc:sldLayoutMk cId="2258604082" sldId="2147483695"/>
          </pc:sldLayoutMkLst>
        </pc:sldLayoutChg>
      </pc:sldMasterChg>
    </pc:docChg>
  </pc:docChgLst>
  <pc:docChgLst>
    <pc:chgData name="Saad Ehsan" userId="S::saad.ehsan@buckslep.co.uk::2a3e375b-0d84-42d1-99eb-b9c1a4dee999" providerId="AD" clId="Web-{237B3B72-9A1E-4896-C43B-C6DCC3047EE3}"/>
    <pc:docChg chg="">
      <pc:chgData name="Saad Ehsan" userId="S::saad.ehsan@buckslep.co.uk::2a3e375b-0d84-42d1-99eb-b9c1a4dee999" providerId="AD" clId="Web-{237B3B72-9A1E-4896-C43B-C6DCC3047EE3}" dt="2023-02-27T17:29:46.607" v="0"/>
      <pc:docMkLst>
        <pc:docMk/>
      </pc:docMkLst>
      <pc:sldChg chg="modCm">
        <pc:chgData name="Saad Ehsan" userId="S::saad.ehsan@buckslep.co.uk::2a3e375b-0d84-42d1-99eb-b9c1a4dee999" providerId="AD" clId="Web-{237B3B72-9A1E-4896-C43B-C6DCC3047EE3}" dt="2023-02-27T17:29:46.607" v="0"/>
        <pc:sldMkLst>
          <pc:docMk/>
          <pc:sldMk cId="247416974" sldId="53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">
              <pc226:chgData name="Saad Ehsan" userId="S::saad.ehsan@buckslep.co.uk::2a3e375b-0d84-42d1-99eb-b9c1a4dee999" providerId="AD" clId="Web-{237B3B72-9A1E-4896-C43B-C6DCC3047EE3}" dt="2023-02-27T17:29:46.607" v="0"/>
              <pc2:cmMkLst xmlns:pc2="http://schemas.microsoft.com/office/powerpoint/2019/9/main/command">
                <pc:docMk/>
                <pc:sldMk cId="247416974" sldId="538"/>
                <pc2:cmMk id="{8ACFE0EC-86DC-450E-BE9C-ED4BF469A82E}"/>
              </pc2:cmMkLst>
              <pc226:cmRplyChg chg="add">
                <pc226:chgData name="Saad Ehsan" userId="S::saad.ehsan@buckslep.co.uk::2a3e375b-0d84-42d1-99eb-b9c1a4dee999" providerId="AD" clId="Web-{237B3B72-9A1E-4896-C43B-C6DCC3047EE3}" dt="2023-02-27T17:29:46.607" v="0"/>
                <pc2:cmRplyMkLst xmlns:pc2="http://schemas.microsoft.com/office/powerpoint/2019/9/main/command">
                  <pc:docMk/>
                  <pc:sldMk cId="247416974" sldId="538"/>
                  <pc2:cmMk id="{8ACFE0EC-86DC-450E-BE9C-ED4BF469A82E}"/>
                  <pc2:cmRplyMk id="{9E2CADE2-7F7A-444F-AB04-86E8860FE037}"/>
                </pc2:cmRplyMkLst>
              </pc226:cmRplyChg>
            </pc226:cmChg>
          </p:ext>
        </pc:extLst>
      </pc:sldChg>
    </pc:docChg>
  </pc:docChgLst>
  <pc:docChgLst>
    <pc:chgData name="Ian Barham" userId="1eeb3deb-24bf-458a-887d-940a237ecd61" providerId="ADAL" clId="{ED0C4956-372F-4474-BF54-A4854B0FAEFE}"/>
    <pc:docChg chg="custSel modSld">
      <pc:chgData name="Ian Barham" userId="1eeb3deb-24bf-458a-887d-940a237ecd61" providerId="ADAL" clId="{ED0C4956-372F-4474-BF54-A4854B0FAEFE}" dt="2023-02-27T15:57:22.523" v="4" actId="313"/>
      <pc:docMkLst>
        <pc:docMk/>
      </pc:docMkLst>
      <pc:sldChg chg="modSp mod modCm">
        <pc:chgData name="Ian Barham" userId="1eeb3deb-24bf-458a-887d-940a237ecd61" providerId="ADAL" clId="{ED0C4956-372F-4474-BF54-A4854B0FAEFE}" dt="2023-02-27T15:57:22.523" v="4" actId="313"/>
        <pc:sldMkLst>
          <pc:docMk/>
          <pc:sldMk cId="247416974" sldId="538"/>
        </pc:sldMkLst>
        <pc:spChg chg="mod">
          <ac:chgData name="Ian Barham" userId="1eeb3deb-24bf-458a-887d-940a237ecd61" providerId="ADAL" clId="{ED0C4956-372F-4474-BF54-A4854B0FAEFE}" dt="2023-02-27T15:57:22.523" v="4" actId="313"/>
          <ac:spMkLst>
            <pc:docMk/>
            <pc:sldMk cId="247416974" sldId="538"/>
            <ac:spMk id="6" creationId="{BE0F565A-8853-EC80-9BBB-0F658A530FD0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">
              <pc226:chgData name="Ian Barham" userId="1eeb3deb-24bf-458a-887d-940a237ecd61" providerId="ADAL" clId="{ED0C4956-372F-4474-BF54-A4854B0FAEFE}" dt="2023-02-27T15:56:55.392" v="3"/>
              <pc2:cmMkLst xmlns:pc2="http://schemas.microsoft.com/office/powerpoint/2019/9/main/command">
                <pc:docMk/>
                <pc:sldMk cId="247416974" sldId="538"/>
                <pc2:cmMk id="{8ACFE0EC-86DC-450E-BE9C-ED4BF469A82E}"/>
              </pc2:cmMkLst>
              <pc226:cmRplyChg chg="add">
                <pc226:chgData name="Ian Barham" userId="1eeb3deb-24bf-458a-887d-940a237ecd61" providerId="ADAL" clId="{ED0C4956-372F-4474-BF54-A4854B0FAEFE}" dt="2023-02-27T15:56:55.392" v="3"/>
                <pc2:cmRplyMkLst xmlns:pc2="http://schemas.microsoft.com/office/powerpoint/2019/9/main/command">
                  <pc:docMk/>
                  <pc:sldMk cId="247416974" sldId="538"/>
                  <pc2:cmMk id="{8ACFE0EC-86DC-450E-BE9C-ED4BF469A82E}"/>
                  <pc2:cmRplyMk id="{959EC213-68D6-4E51-B466-A98432D8F58D}"/>
                </pc2:cmRplyMkLst>
              </pc226:cmRplyChg>
            </pc226:cmChg>
          </p:ext>
        </pc:extLst>
      </pc:sldChg>
    </pc:docChg>
  </pc:docChgLst>
  <pc:docChgLst>
    <pc:chgData name="James Moorhouse" userId="S::james.moorhouse@btvlep.co.uk::52c77cd9-d034-4c34-a84a-9452b75c1451" providerId="AD" clId="Web-{491829A3-0B8C-BAD5-C269-E81636F16F73}"/>
    <pc:docChg chg="mod">
      <pc:chgData name="James Moorhouse" userId="S::james.moorhouse@btvlep.co.uk::52c77cd9-d034-4c34-a84a-9452b75c1451" providerId="AD" clId="Web-{491829A3-0B8C-BAD5-C269-E81636F16F73}" dt="2023-02-27T14:45:38.233" v="1"/>
      <pc:docMkLst>
        <pc:docMk/>
      </pc:docMkLst>
      <pc:sldChg chg="modCm">
        <pc:chgData name="James Moorhouse" userId="S::james.moorhouse@btvlep.co.uk::52c77cd9-d034-4c34-a84a-9452b75c1451" providerId="AD" clId="Web-{491829A3-0B8C-BAD5-C269-E81636F16F73}" dt="2023-02-27T14:45:38.233" v="1"/>
        <pc:sldMkLst>
          <pc:docMk/>
          <pc:sldMk cId="3006583083" sldId="541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">
              <pc226:chgData name="James Moorhouse" userId="S::james.moorhouse@btvlep.co.uk::52c77cd9-d034-4c34-a84a-9452b75c1451" providerId="AD" clId="Web-{491829A3-0B8C-BAD5-C269-E81636F16F73}" dt="2023-02-27T14:45:38.233" v="1"/>
              <pc2:cmMkLst xmlns:pc2="http://schemas.microsoft.com/office/powerpoint/2019/9/main/command">
                <pc:docMk/>
                <pc:sldMk cId="3006583083" sldId="541"/>
                <pc2:cmMk id="{2D8E3CC9-6044-4354-9DD6-46FCDD061624}"/>
              </pc2:cmMkLst>
              <pc226:cmRplyChg chg="add">
                <pc226:chgData name="James Moorhouse" userId="S::james.moorhouse@btvlep.co.uk::52c77cd9-d034-4c34-a84a-9452b75c1451" providerId="AD" clId="Web-{491829A3-0B8C-BAD5-C269-E81636F16F73}" dt="2023-02-27T14:45:38.233" v="1"/>
                <pc2:cmRplyMkLst xmlns:pc2="http://schemas.microsoft.com/office/powerpoint/2019/9/main/command">
                  <pc:docMk/>
                  <pc:sldMk cId="3006583083" sldId="541"/>
                  <pc2:cmMk id="{2D8E3CC9-6044-4354-9DD6-46FCDD061624}"/>
                  <pc2:cmRplyMk id="{891E970C-0319-430F-AFDF-4B0A3287D189}"/>
                </pc2:cmRplyMkLst>
              </pc226:cmRplyChg>
            </pc226:cmChg>
          </p:ext>
        </pc:extLst>
      </pc:sldChg>
    </pc:docChg>
  </pc:docChgLst>
  <pc:docChgLst>
    <pc:chgData name="Saad Ehsan" userId="2a3e375b-0d84-42d1-99eb-b9c1a4dee999" providerId="ADAL" clId="{ACBEC30E-A3BD-4831-A78C-9E683927B3D6}"/>
    <pc:docChg chg="undo custSel addSld delSld modSld sldOrd">
      <pc:chgData name="Saad Ehsan" userId="2a3e375b-0d84-42d1-99eb-b9c1a4dee999" providerId="ADAL" clId="{ACBEC30E-A3BD-4831-A78C-9E683927B3D6}" dt="2023-03-01T13:19:21.391" v="16837" actId="478"/>
      <pc:docMkLst>
        <pc:docMk/>
      </pc:docMkLst>
      <pc:sldChg chg="addSp delSp modSp add mod modNotesTx">
        <pc:chgData name="Saad Ehsan" userId="2a3e375b-0d84-42d1-99eb-b9c1a4dee999" providerId="ADAL" clId="{ACBEC30E-A3BD-4831-A78C-9E683927B3D6}" dt="2023-03-01T12:11:19.985" v="15986" actId="20577"/>
        <pc:sldMkLst>
          <pc:docMk/>
          <pc:sldMk cId="2674245233" sldId="318"/>
        </pc:sldMkLst>
        <pc:spChg chg="mod">
          <ac:chgData name="Saad Ehsan" userId="2a3e375b-0d84-42d1-99eb-b9c1a4dee999" providerId="ADAL" clId="{ACBEC30E-A3BD-4831-A78C-9E683927B3D6}" dt="2023-03-01T11:02:38.887" v="12860" actId="1076"/>
          <ac:spMkLst>
            <pc:docMk/>
            <pc:sldMk cId="2674245233" sldId="318"/>
            <ac:spMk id="9" creationId="{C86BD5D2-C5B8-8260-D63F-437E3F9BB330}"/>
          </ac:spMkLst>
        </pc:spChg>
        <pc:spChg chg="mod">
          <ac:chgData name="Saad Ehsan" userId="2a3e375b-0d84-42d1-99eb-b9c1a4dee999" providerId="ADAL" clId="{ACBEC30E-A3BD-4831-A78C-9E683927B3D6}" dt="2023-03-01T11:01:29.335" v="12766" actId="20577"/>
          <ac:spMkLst>
            <pc:docMk/>
            <pc:sldMk cId="2674245233" sldId="318"/>
            <ac:spMk id="11" creationId="{7F0D8F4C-4CFF-2810-8DA4-23166E04373E}"/>
          </ac:spMkLst>
        </pc:spChg>
        <pc:graphicFrameChg chg="add mod">
          <ac:chgData name="Saad Ehsan" userId="2a3e375b-0d84-42d1-99eb-b9c1a4dee999" providerId="ADAL" clId="{ACBEC30E-A3BD-4831-A78C-9E683927B3D6}" dt="2023-03-01T11:02:45.809" v="12863" actId="14100"/>
          <ac:graphicFrameMkLst>
            <pc:docMk/>
            <pc:sldMk cId="2674245233" sldId="318"/>
            <ac:graphicFrameMk id="2" creationId="{662B78A4-987F-B2AB-3149-0335C4316494}"/>
          </ac:graphicFrameMkLst>
        </pc:graphicFrameChg>
        <pc:graphicFrameChg chg="del">
          <ac:chgData name="Saad Ehsan" userId="2a3e375b-0d84-42d1-99eb-b9c1a4dee999" providerId="ADAL" clId="{ACBEC30E-A3BD-4831-A78C-9E683927B3D6}" dt="2023-03-01T11:02:07.106" v="12771" actId="478"/>
          <ac:graphicFrameMkLst>
            <pc:docMk/>
            <pc:sldMk cId="2674245233" sldId="318"/>
            <ac:graphicFrameMk id="4" creationId="{2CAD1857-7FD0-9312-0792-128CDF4D1BFD}"/>
          </ac:graphicFrameMkLst>
        </pc:graphicFrameChg>
      </pc:sldChg>
      <pc:sldChg chg="modSp mod">
        <pc:chgData name="Saad Ehsan" userId="2a3e375b-0d84-42d1-99eb-b9c1a4dee999" providerId="ADAL" clId="{ACBEC30E-A3BD-4831-A78C-9E683927B3D6}" dt="2023-03-01T10:53:46.471" v="12714" actId="20577"/>
        <pc:sldMkLst>
          <pc:docMk/>
          <pc:sldMk cId="302100256" sldId="363"/>
        </pc:sldMkLst>
        <pc:spChg chg="mod">
          <ac:chgData name="Saad Ehsan" userId="2a3e375b-0d84-42d1-99eb-b9c1a4dee999" providerId="ADAL" clId="{ACBEC30E-A3BD-4831-A78C-9E683927B3D6}" dt="2023-03-01T10:53:46.471" v="12714" actId="20577"/>
          <ac:spMkLst>
            <pc:docMk/>
            <pc:sldMk cId="302100256" sldId="363"/>
            <ac:spMk id="3" creationId="{357FBE1C-7E92-6874-AC81-4B8230EF4039}"/>
          </ac:spMkLst>
        </pc:spChg>
      </pc:sldChg>
      <pc:sldChg chg="modNotes">
        <pc:chgData name="Saad Ehsan" userId="2a3e375b-0d84-42d1-99eb-b9c1a4dee999" providerId="ADAL" clId="{ACBEC30E-A3BD-4831-A78C-9E683927B3D6}" dt="2023-03-01T13:19:21.391" v="16837" actId="478"/>
        <pc:sldMkLst>
          <pc:docMk/>
          <pc:sldMk cId="1728019978" sldId="366"/>
        </pc:sldMkLst>
      </pc:sldChg>
      <pc:sldChg chg="delSp modSp modNotesTx">
        <pc:chgData name="Saad Ehsan" userId="2a3e375b-0d84-42d1-99eb-b9c1a4dee999" providerId="ADAL" clId="{ACBEC30E-A3BD-4831-A78C-9E683927B3D6}" dt="2023-02-28T15:15:05.121" v="3523" actId="20577"/>
        <pc:sldMkLst>
          <pc:docMk/>
          <pc:sldMk cId="4231243147" sldId="368"/>
        </pc:sldMkLst>
        <pc:graphicFrameChg chg="del mod">
          <ac:chgData name="Saad Ehsan" userId="2a3e375b-0d84-42d1-99eb-b9c1a4dee999" providerId="ADAL" clId="{ACBEC30E-A3BD-4831-A78C-9E683927B3D6}" dt="2023-02-28T12:41:43.595" v="0"/>
          <ac:graphicFrameMkLst>
            <pc:docMk/>
            <pc:sldMk cId="4231243147" sldId="368"/>
            <ac:graphicFrameMk id="4" creationId="{15BE8F57-EF22-EEB7-D5C5-9871949C64F7}"/>
          </ac:graphicFrameMkLst>
        </pc:graphicFrameChg>
      </pc:sldChg>
      <pc:sldChg chg="modSp mod modNotesTx">
        <pc:chgData name="Saad Ehsan" userId="2a3e375b-0d84-42d1-99eb-b9c1a4dee999" providerId="ADAL" clId="{ACBEC30E-A3BD-4831-A78C-9E683927B3D6}" dt="2023-03-01T08:46:52.296" v="8220" actId="5793"/>
        <pc:sldMkLst>
          <pc:docMk/>
          <pc:sldMk cId="982591483" sldId="375"/>
        </pc:sldMkLst>
        <pc:spChg chg="mod">
          <ac:chgData name="Saad Ehsan" userId="2a3e375b-0d84-42d1-99eb-b9c1a4dee999" providerId="ADAL" clId="{ACBEC30E-A3BD-4831-A78C-9E683927B3D6}" dt="2023-02-28T12:51:20.152" v="584" actId="114"/>
          <ac:spMkLst>
            <pc:docMk/>
            <pc:sldMk cId="982591483" sldId="375"/>
            <ac:spMk id="3" creationId="{980EC40D-F36B-87B6-98B1-2791D4411061}"/>
          </ac:spMkLst>
        </pc:spChg>
      </pc:sldChg>
      <pc:sldChg chg="ord modNotesTx">
        <pc:chgData name="Saad Ehsan" userId="2a3e375b-0d84-42d1-99eb-b9c1a4dee999" providerId="ADAL" clId="{ACBEC30E-A3BD-4831-A78C-9E683927B3D6}" dt="2023-03-01T12:23:32.996" v="16346" actId="20577"/>
        <pc:sldMkLst>
          <pc:docMk/>
          <pc:sldMk cId="2309115664" sldId="377"/>
        </pc:sldMkLst>
      </pc:sldChg>
      <pc:sldChg chg="delCm modNotesTx">
        <pc:chgData name="Saad Ehsan" userId="2a3e375b-0d84-42d1-99eb-b9c1a4dee999" providerId="ADAL" clId="{ACBEC30E-A3BD-4831-A78C-9E683927B3D6}" dt="2023-03-01T12:28:37.674" v="16510" actId="20577"/>
        <pc:sldMkLst>
          <pc:docMk/>
          <pc:sldMk cId="4266026942" sldId="389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Saad Ehsan" userId="2a3e375b-0d84-42d1-99eb-b9c1a4dee999" providerId="ADAL" clId="{ACBEC30E-A3BD-4831-A78C-9E683927B3D6}" dt="2023-03-01T09:39:25.822" v="10812"/>
              <pc2:cmMkLst xmlns:pc2="http://schemas.microsoft.com/office/powerpoint/2019/9/main/command">
                <pc:docMk/>
                <pc:sldMk cId="4266026942" sldId="389"/>
                <pc2:cmMk id="{A6D9FF87-4086-4039-A971-2FE48F0DAC09}"/>
              </pc2:cmMkLst>
            </pc226:cmChg>
          </p:ext>
        </pc:extLst>
      </pc:sldChg>
      <pc:sldChg chg="delCm">
        <pc:chgData name="Saad Ehsan" userId="2a3e375b-0d84-42d1-99eb-b9c1a4dee999" providerId="ADAL" clId="{ACBEC30E-A3BD-4831-A78C-9E683927B3D6}" dt="2023-03-01T09:40:31.917" v="10817"/>
        <pc:sldMkLst>
          <pc:docMk/>
          <pc:sldMk cId="2815389759" sldId="392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Saad Ehsan" userId="2a3e375b-0d84-42d1-99eb-b9c1a4dee999" providerId="ADAL" clId="{ACBEC30E-A3BD-4831-A78C-9E683927B3D6}" dt="2023-03-01T09:40:31.917" v="10817"/>
              <pc2:cmMkLst xmlns:pc2="http://schemas.microsoft.com/office/powerpoint/2019/9/main/command">
                <pc:docMk/>
                <pc:sldMk cId="2815389759" sldId="392"/>
                <pc2:cmMk id="{4BBB7B9E-BC02-4151-A11D-DCBCE7D465AF}"/>
              </pc2:cmMkLst>
            </pc226:cmChg>
          </p:ext>
        </pc:extLst>
      </pc:sldChg>
      <pc:sldChg chg="mod delCm modNotesTx">
        <pc:chgData name="Saad Ehsan" userId="2a3e375b-0d84-42d1-99eb-b9c1a4dee999" providerId="ADAL" clId="{ACBEC30E-A3BD-4831-A78C-9E683927B3D6}" dt="2023-03-01T12:41:37.050" v="16836"/>
        <pc:sldMkLst>
          <pc:docMk/>
          <pc:sldMk cId="247416974" sldId="53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Saad Ehsan" userId="2a3e375b-0d84-42d1-99eb-b9c1a4dee999" providerId="ADAL" clId="{ACBEC30E-A3BD-4831-A78C-9E683927B3D6}" dt="2023-03-01T09:39:19.424" v="10811"/>
              <pc2:cmMkLst xmlns:pc2="http://schemas.microsoft.com/office/powerpoint/2019/9/main/command">
                <pc:docMk/>
                <pc:sldMk cId="247416974" sldId="538"/>
                <pc2:cmMk id="{8ACFE0EC-86DC-450E-BE9C-ED4BF469A82E}"/>
              </pc2:cmMkLst>
            </pc226:cmChg>
          </p:ext>
        </pc:extLst>
      </pc:sldChg>
      <pc:sldChg chg="delCm modNotesTx">
        <pc:chgData name="Saad Ehsan" userId="2a3e375b-0d84-42d1-99eb-b9c1a4dee999" providerId="ADAL" clId="{ACBEC30E-A3BD-4831-A78C-9E683927B3D6}" dt="2023-03-01T12:36:21.211" v="16565" actId="20577"/>
        <pc:sldMkLst>
          <pc:docMk/>
          <pc:sldMk cId="3006583083" sldId="541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Saad Ehsan" userId="2a3e375b-0d84-42d1-99eb-b9c1a4dee999" providerId="ADAL" clId="{ACBEC30E-A3BD-4831-A78C-9E683927B3D6}" dt="2023-03-01T09:39:52.801" v="10814"/>
              <pc2:cmMkLst xmlns:pc2="http://schemas.microsoft.com/office/powerpoint/2019/9/main/command">
                <pc:docMk/>
                <pc:sldMk cId="3006583083" sldId="541"/>
                <pc2:cmMk id="{C2435D90-1535-4FF9-9753-71EFBEE3C619}"/>
              </pc2:cmMkLst>
            </pc226:cmChg>
            <pc226:cmChg xmlns:pc226="http://schemas.microsoft.com/office/powerpoint/2022/06/main/command" chg="del">
              <pc226:chgData name="Saad Ehsan" userId="2a3e375b-0d84-42d1-99eb-b9c1a4dee999" providerId="ADAL" clId="{ACBEC30E-A3BD-4831-A78C-9E683927B3D6}" dt="2023-03-01T09:39:51.727" v="10813"/>
              <pc2:cmMkLst xmlns:pc2="http://schemas.microsoft.com/office/powerpoint/2019/9/main/command">
                <pc:docMk/>
                <pc:sldMk cId="3006583083" sldId="541"/>
                <pc2:cmMk id="{2D8E3CC9-6044-4354-9DD6-46FCDD061624}"/>
              </pc2:cmMkLst>
            </pc226:cmChg>
          </p:ext>
        </pc:extLst>
      </pc:sldChg>
      <pc:sldChg chg="delCm modNotesTx">
        <pc:chgData name="Saad Ehsan" userId="2a3e375b-0d84-42d1-99eb-b9c1a4dee999" providerId="ADAL" clId="{ACBEC30E-A3BD-4831-A78C-9E683927B3D6}" dt="2023-03-01T11:20:51.872" v="13280" actId="20577"/>
        <pc:sldMkLst>
          <pc:docMk/>
          <pc:sldMk cId="3275781614" sldId="546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Saad Ehsan" userId="2a3e375b-0d84-42d1-99eb-b9c1a4dee999" providerId="ADAL" clId="{ACBEC30E-A3BD-4831-A78C-9E683927B3D6}" dt="2023-03-01T09:40:01.044" v="10815"/>
              <pc2:cmMkLst xmlns:pc2="http://schemas.microsoft.com/office/powerpoint/2019/9/main/command">
                <pc:docMk/>
                <pc:sldMk cId="3275781614" sldId="546"/>
                <pc2:cmMk id="{9F3B0F1D-E4B0-4BEC-AC83-C1DD9577F349}"/>
              </pc2:cmMkLst>
            </pc226:cmChg>
          </p:ext>
        </pc:extLst>
      </pc:sldChg>
      <pc:sldChg chg="del modNotesTx">
        <pc:chgData name="Saad Ehsan" userId="2a3e375b-0d84-42d1-99eb-b9c1a4dee999" providerId="ADAL" clId="{ACBEC30E-A3BD-4831-A78C-9E683927B3D6}" dt="2023-03-01T11:27:21.381" v="13712" actId="47"/>
        <pc:sldMkLst>
          <pc:docMk/>
          <pc:sldMk cId="1772065667" sldId="547"/>
        </pc:sldMkLst>
      </pc:sldChg>
      <pc:sldChg chg="modSp mod">
        <pc:chgData name="Saad Ehsan" userId="2a3e375b-0d84-42d1-99eb-b9c1a4dee999" providerId="ADAL" clId="{ACBEC30E-A3BD-4831-A78C-9E683927B3D6}" dt="2023-02-28T15:41:23.110" v="4282" actId="20577"/>
        <pc:sldMkLst>
          <pc:docMk/>
          <pc:sldMk cId="2320634329" sldId="552"/>
        </pc:sldMkLst>
        <pc:spChg chg="mod">
          <ac:chgData name="Saad Ehsan" userId="2a3e375b-0d84-42d1-99eb-b9c1a4dee999" providerId="ADAL" clId="{ACBEC30E-A3BD-4831-A78C-9E683927B3D6}" dt="2023-02-28T15:41:23.110" v="4282" actId="20577"/>
          <ac:spMkLst>
            <pc:docMk/>
            <pc:sldMk cId="2320634329" sldId="552"/>
            <ac:spMk id="2" creationId="{D816E125-133C-5625-78C7-CC47415E22C9}"/>
          </ac:spMkLst>
        </pc:spChg>
      </pc:sldChg>
      <pc:sldChg chg="modSp mod ord modNotesTx">
        <pc:chgData name="Saad Ehsan" userId="2a3e375b-0d84-42d1-99eb-b9c1a4dee999" providerId="ADAL" clId="{ACBEC30E-A3BD-4831-A78C-9E683927B3D6}" dt="2023-03-01T12:15:42.991" v="16047" actId="20577"/>
        <pc:sldMkLst>
          <pc:docMk/>
          <pc:sldMk cId="26004155" sldId="554"/>
        </pc:sldMkLst>
        <pc:spChg chg="mod">
          <ac:chgData name="Saad Ehsan" userId="2a3e375b-0d84-42d1-99eb-b9c1a4dee999" providerId="ADAL" clId="{ACBEC30E-A3BD-4831-A78C-9E683927B3D6}" dt="2023-03-01T10:52:36.097" v="12713" actId="20577"/>
          <ac:spMkLst>
            <pc:docMk/>
            <pc:sldMk cId="26004155" sldId="554"/>
            <ac:spMk id="2" creationId="{2013C715-7C4B-B761-476B-F8F148AEB045}"/>
          </ac:spMkLst>
        </pc:spChg>
        <pc:spChg chg="mod">
          <ac:chgData name="Saad Ehsan" userId="2a3e375b-0d84-42d1-99eb-b9c1a4dee999" providerId="ADAL" clId="{ACBEC30E-A3BD-4831-A78C-9E683927B3D6}" dt="2023-03-01T09:23:28.297" v="10036" actId="20577"/>
          <ac:spMkLst>
            <pc:docMk/>
            <pc:sldMk cId="26004155" sldId="554"/>
            <ac:spMk id="3" creationId="{CD714096-8C71-DF7A-7315-60B389A08BCF}"/>
          </ac:spMkLst>
        </pc:spChg>
      </pc:sldChg>
      <pc:sldChg chg="modSp mod ord">
        <pc:chgData name="Saad Ehsan" userId="2a3e375b-0d84-42d1-99eb-b9c1a4dee999" providerId="ADAL" clId="{ACBEC30E-A3BD-4831-A78C-9E683927B3D6}" dt="2023-03-01T10:55:46.417" v="12745" actId="20577"/>
        <pc:sldMkLst>
          <pc:docMk/>
          <pc:sldMk cId="107572750" sldId="556"/>
        </pc:sldMkLst>
        <pc:spChg chg="mod">
          <ac:chgData name="Saad Ehsan" userId="2a3e375b-0d84-42d1-99eb-b9c1a4dee999" providerId="ADAL" clId="{ACBEC30E-A3BD-4831-A78C-9E683927B3D6}" dt="2023-03-01T10:55:46.417" v="12745" actId="20577"/>
          <ac:spMkLst>
            <pc:docMk/>
            <pc:sldMk cId="107572750" sldId="556"/>
            <ac:spMk id="2" creationId="{D816E125-133C-5625-78C7-CC47415E22C9}"/>
          </ac:spMkLst>
        </pc:spChg>
      </pc:sldChg>
      <pc:sldChg chg="modSp add del mod ord delCm modCm modNotesTx">
        <pc:chgData name="Saad Ehsan" userId="2a3e375b-0d84-42d1-99eb-b9c1a4dee999" providerId="ADAL" clId="{ACBEC30E-A3BD-4831-A78C-9E683927B3D6}" dt="2023-03-01T12:27:41.551" v="16398" actId="47"/>
        <pc:sldMkLst>
          <pc:docMk/>
          <pc:sldMk cId="2360136933" sldId="562"/>
        </pc:sldMkLst>
        <pc:spChg chg="mod">
          <ac:chgData name="Saad Ehsan" userId="2a3e375b-0d84-42d1-99eb-b9c1a4dee999" providerId="ADAL" clId="{ACBEC30E-A3BD-4831-A78C-9E683927B3D6}" dt="2023-03-01T10:56:01.950" v="12752" actId="20577"/>
          <ac:spMkLst>
            <pc:docMk/>
            <pc:sldMk cId="2360136933" sldId="562"/>
            <ac:spMk id="3" creationId="{251C67A7-337A-A3AD-AE94-6A87EAD96345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del mod">
              <pc226:chgData name="Saad Ehsan" userId="2a3e375b-0d84-42d1-99eb-b9c1a4dee999" providerId="ADAL" clId="{ACBEC30E-A3BD-4831-A78C-9E683927B3D6}" dt="2023-03-01T09:40:24.559" v="10816"/>
              <pc2:cmMkLst xmlns:pc2="http://schemas.microsoft.com/office/powerpoint/2019/9/main/command">
                <pc:docMk/>
                <pc:sldMk cId="2360136933" sldId="562"/>
                <pc2:cmMk id="{BE5AA5BE-5D3B-468A-8C0E-18E6956ACCC9}"/>
              </pc2:cmMkLst>
            </pc226:cmChg>
          </p:ext>
        </pc:extLst>
      </pc:sldChg>
      <pc:sldChg chg="modNotesTx">
        <pc:chgData name="Saad Ehsan" userId="2a3e375b-0d84-42d1-99eb-b9c1a4dee999" providerId="ADAL" clId="{ACBEC30E-A3BD-4831-A78C-9E683927B3D6}" dt="2023-03-01T12:12:24.237" v="16004" actId="20577"/>
        <pc:sldMkLst>
          <pc:docMk/>
          <pc:sldMk cId="3150255639" sldId="564"/>
        </pc:sldMkLst>
      </pc:sldChg>
      <pc:sldChg chg="modSp modNotesTx">
        <pc:chgData name="Saad Ehsan" userId="2a3e375b-0d84-42d1-99eb-b9c1a4dee999" providerId="ADAL" clId="{ACBEC30E-A3BD-4831-A78C-9E683927B3D6}" dt="2023-03-01T11:32:32.185" v="14079" actId="20577"/>
        <pc:sldMkLst>
          <pc:docMk/>
          <pc:sldMk cId="2256941930" sldId="566"/>
        </pc:sldMkLst>
        <pc:graphicFrameChg chg="mod">
          <ac:chgData name="Saad Ehsan" userId="2a3e375b-0d84-42d1-99eb-b9c1a4dee999" providerId="ADAL" clId="{ACBEC30E-A3BD-4831-A78C-9E683927B3D6}" dt="2023-02-28T13:45:59.750" v="1600" actId="20577"/>
          <ac:graphicFrameMkLst>
            <pc:docMk/>
            <pc:sldMk cId="2256941930" sldId="566"/>
            <ac:graphicFrameMk id="6" creationId="{348C9EDE-CE6B-223B-DD8A-8FFD1A8FFE55}"/>
          </ac:graphicFrameMkLst>
        </pc:graphicFrameChg>
      </pc:sldChg>
      <pc:sldChg chg="del">
        <pc:chgData name="Saad Ehsan" userId="2a3e375b-0d84-42d1-99eb-b9c1a4dee999" providerId="ADAL" clId="{ACBEC30E-A3BD-4831-A78C-9E683927B3D6}" dt="2023-02-28T22:22:01.289" v="7536" actId="47"/>
        <pc:sldMkLst>
          <pc:docMk/>
          <pc:sldMk cId="1168122154" sldId="567"/>
        </pc:sldMkLst>
      </pc:sldChg>
      <pc:sldChg chg="modNotesTx">
        <pc:chgData name="Saad Ehsan" userId="2a3e375b-0d84-42d1-99eb-b9c1a4dee999" providerId="ADAL" clId="{ACBEC30E-A3BD-4831-A78C-9E683927B3D6}" dt="2023-03-01T12:16:39.127" v="16053" actId="20577"/>
        <pc:sldMkLst>
          <pc:docMk/>
          <pc:sldMk cId="905335798" sldId="568"/>
        </pc:sldMkLst>
      </pc:sldChg>
      <pc:sldChg chg="add del mod ord modNotesTx">
        <pc:chgData name="Saad Ehsan" userId="2a3e375b-0d84-42d1-99eb-b9c1a4dee999" providerId="ADAL" clId="{ACBEC30E-A3BD-4831-A78C-9E683927B3D6}" dt="2023-03-01T11:54:04.313" v="15008" actId="20577"/>
        <pc:sldMkLst>
          <pc:docMk/>
          <pc:sldMk cId="3072293220" sldId="569"/>
        </pc:sldMkLst>
      </pc:sldChg>
      <pc:sldChg chg="modNotesTx">
        <pc:chgData name="Saad Ehsan" userId="2a3e375b-0d84-42d1-99eb-b9c1a4dee999" providerId="ADAL" clId="{ACBEC30E-A3BD-4831-A78C-9E683927B3D6}" dt="2023-03-01T12:37:56.722" v="16572" actId="20577"/>
        <pc:sldMkLst>
          <pc:docMk/>
          <pc:sldMk cId="1494611337" sldId="571"/>
        </pc:sldMkLst>
      </pc:sldChg>
      <pc:sldChg chg="del">
        <pc:chgData name="Saad Ehsan" userId="2a3e375b-0d84-42d1-99eb-b9c1a4dee999" providerId="ADAL" clId="{ACBEC30E-A3BD-4831-A78C-9E683927B3D6}" dt="2023-02-28T22:23:46.209" v="7537" actId="47"/>
        <pc:sldMkLst>
          <pc:docMk/>
          <pc:sldMk cId="1829422637" sldId="572"/>
        </pc:sldMkLst>
      </pc:sldChg>
      <pc:sldChg chg="modSp mod ord modNotesTx">
        <pc:chgData name="Saad Ehsan" userId="2a3e375b-0d84-42d1-99eb-b9c1a4dee999" providerId="ADAL" clId="{ACBEC30E-A3BD-4831-A78C-9E683927B3D6}" dt="2023-03-01T12:25:27.084" v="16368" actId="20577"/>
        <pc:sldMkLst>
          <pc:docMk/>
          <pc:sldMk cId="1708544748" sldId="574"/>
        </pc:sldMkLst>
        <pc:spChg chg="mod">
          <ac:chgData name="Saad Ehsan" userId="2a3e375b-0d84-42d1-99eb-b9c1a4dee999" providerId="ADAL" clId="{ACBEC30E-A3BD-4831-A78C-9E683927B3D6}" dt="2023-03-01T12:25:27.084" v="16368" actId="20577"/>
          <ac:spMkLst>
            <pc:docMk/>
            <pc:sldMk cId="1708544748" sldId="574"/>
            <ac:spMk id="3" creationId="{B404C2A0-0E91-2F4C-A633-22AE3F06564E}"/>
          </ac:spMkLst>
        </pc:spChg>
      </pc:sldChg>
      <pc:sldChg chg="new del">
        <pc:chgData name="Saad Ehsan" userId="2a3e375b-0d84-42d1-99eb-b9c1a4dee999" providerId="ADAL" clId="{ACBEC30E-A3BD-4831-A78C-9E683927B3D6}" dt="2023-03-01T11:00:42.748" v="12764" actId="47"/>
        <pc:sldMkLst>
          <pc:docMk/>
          <pc:sldMk cId="1309473147" sldId="575"/>
        </pc:sldMkLst>
      </pc:sldChg>
      <pc:sldChg chg="modSp del mod ord modNotesTx">
        <pc:chgData name="Saad Ehsan" userId="2a3e375b-0d84-42d1-99eb-b9c1a4dee999" providerId="ADAL" clId="{ACBEC30E-A3BD-4831-A78C-9E683927B3D6}" dt="2023-03-01T09:40:47.971" v="10818" actId="47"/>
        <pc:sldMkLst>
          <pc:docMk/>
          <pc:sldMk cId="2906683161" sldId="575"/>
        </pc:sldMkLst>
        <pc:spChg chg="mod">
          <ac:chgData name="Saad Ehsan" userId="2a3e375b-0d84-42d1-99eb-b9c1a4dee999" providerId="ADAL" clId="{ACBEC30E-A3BD-4831-A78C-9E683927B3D6}" dt="2023-02-28T21:51:33.625" v="6779" actId="20577"/>
          <ac:spMkLst>
            <pc:docMk/>
            <pc:sldMk cId="2906683161" sldId="575"/>
            <ac:spMk id="3" creationId="{3DCBFB6E-BA78-9140-4B6E-92EDC47F6C1F}"/>
          </ac:spMkLst>
        </pc:spChg>
      </pc:sldChg>
    </pc:docChg>
  </pc:docChgLst>
  <pc:docChgLst>
    <pc:chgData name="Caroline Hargrave" userId="b8f2e569-4c81-4f9d-96cf-9b35a10b6345" providerId="ADAL" clId="{BC89DDE7-2A9C-4DA9-8E35-F39E9DC06F70}"/>
    <pc:docChg chg="undo custSel addSld delSld modSld sldOrd delMainMaster">
      <pc:chgData name="Caroline Hargrave" userId="b8f2e569-4c81-4f9d-96cf-9b35a10b6345" providerId="ADAL" clId="{BC89DDE7-2A9C-4DA9-8E35-F39E9DC06F70}" dt="2023-02-21T13:02:17.715" v="4890" actId="20578"/>
      <pc:docMkLst>
        <pc:docMk/>
      </pc:docMkLst>
      <pc:sldChg chg="del">
        <pc:chgData name="Caroline Hargrave" userId="b8f2e569-4c81-4f9d-96cf-9b35a10b6345" providerId="ADAL" clId="{BC89DDE7-2A9C-4DA9-8E35-F39E9DC06F70}" dt="2023-02-21T11:57:59.612" v="207" actId="47"/>
        <pc:sldMkLst>
          <pc:docMk/>
          <pc:sldMk cId="1647777624" sldId="323"/>
        </pc:sldMkLst>
      </pc:sldChg>
      <pc:sldChg chg="del">
        <pc:chgData name="Caroline Hargrave" userId="b8f2e569-4c81-4f9d-96cf-9b35a10b6345" providerId="ADAL" clId="{BC89DDE7-2A9C-4DA9-8E35-F39E9DC06F70}" dt="2023-02-21T11:58:02.583" v="209" actId="47"/>
        <pc:sldMkLst>
          <pc:docMk/>
          <pc:sldMk cId="3935156240" sldId="326"/>
        </pc:sldMkLst>
      </pc:sldChg>
      <pc:sldChg chg="del">
        <pc:chgData name="Caroline Hargrave" userId="b8f2e569-4c81-4f9d-96cf-9b35a10b6345" providerId="ADAL" clId="{BC89DDE7-2A9C-4DA9-8E35-F39E9DC06F70}" dt="2023-02-21T12:10:14.327" v="1325" actId="47"/>
        <pc:sldMkLst>
          <pc:docMk/>
          <pc:sldMk cId="338011350" sldId="327"/>
        </pc:sldMkLst>
      </pc:sldChg>
      <pc:sldChg chg="del">
        <pc:chgData name="Caroline Hargrave" userId="b8f2e569-4c81-4f9d-96cf-9b35a10b6345" providerId="ADAL" clId="{BC89DDE7-2A9C-4DA9-8E35-F39E9DC06F70}" dt="2023-02-21T12:33:03.598" v="3573" actId="47"/>
        <pc:sldMkLst>
          <pc:docMk/>
          <pc:sldMk cId="3833558164" sldId="328"/>
        </pc:sldMkLst>
      </pc:sldChg>
      <pc:sldChg chg="del">
        <pc:chgData name="Caroline Hargrave" userId="b8f2e569-4c81-4f9d-96cf-9b35a10b6345" providerId="ADAL" clId="{BC89DDE7-2A9C-4DA9-8E35-F39E9DC06F70}" dt="2023-02-21T11:57:57.809" v="206" actId="47"/>
        <pc:sldMkLst>
          <pc:docMk/>
          <pc:sldMk cId="3917934317" sldId="329"/>
        </pc:sldMkLst>
      </pc:sldChg>
      <pc:sldChg chg="del">
        <pc:chgData name="Caroline Hargrave" userId="b8f2e569-4c81-4f9d-96cf-9b35a10b6345" providerId="ADAL" clId="{BC89DDE7-2A9C-4DA9-8E35-F39E9DC06F70}" dt="2023-02-21T12:33:05.107" v="3575" actId="47"/>
        <pc:sldMkLst>
          <pc:docMk/>
          <pc:sldMk cId="499074467" sldId="330"/>
        </pc:sldMkLst>
      </pc:sldChg>
      <pc:sldChg chg="del">
        <pc:chgData name="Caroline Hargrave" userId="b8f2e569-4c81-4f9d-96cf-9b35a10b6345" providerId="ADAL" clId="{BC89DDE7-2A9C-4DA9-8E35-F39E9DC06F70}" dt="2023-02-21T12:32:55.338" v="3568" actId="47"/>
        <pc:sldMkLst>
          <pc:docMk/>
          <pc:sldMk cId="1729761979" sldId="333"/>
        </pc:sldMkLst>
      </pc:sldChg>
      <pc:sldChg chg="del">
        <pc:chgData name="Caroline Hargrave" userId="b8f2e569-4c81-4f9d-96cf-9b35a10b6345" providerId="ADAL" clId="{BC89DDE7-2A9C-4DA9-8E35-F39E9DC06F70}" dt="2023-02-21T12:32:54.652" v="3567" actId="47"/>
        <pc:sldMkLst>
          <pc:docMk/>
          <pc:sldMk cId="4259901718" sldId="334"/>
        </pc:sldMkLst>
      </pc:sldChg>
      <pc:sldChg chg="del">
        <pc:chgData name="Caroline Hargrave" userId="b8f2e569-4c81-4f9d-96cf-9b35a10b6345" providerId="ADAL" clId="{BC89DDE7-2A9C-4DA9-8E35-F39E9DC06F70}" dt="2023-02-21T12:33:12.048" v="3578" actId="47"/>
        <pc:sldMkLst>
          <pc:docMk/>
          <pc:sldMk cId="2453978292" sldId="335"/>
        </pc:sldMkLst>
      </pc:sldChg>
      <pc:sldChg chg="del">
        <pc:chgData name="Caroline Hargrave" userId="b8f2e569-4c81-4f9d-96cf-9b35a10b6345" providerId="ADAL" clId="{BC89DDE7-2A9C-4DA9-8E35-F39E9DC06F70}" dt="2023-02-21T12:32:38.994" v="3561" actId="47"/>
        <pc:sldMkLst>
          <pc:docMk/>
          <pc:sldMk cId="2107296821" sldId="336"/>
        </pc:sldMkLst>
      </pc:sldChg>
      <pc:sldChg chg="del">
        <pc:chgData name="Caroline Hargrave" userId="b8f2e569-4c81-4f9d-96cf-9b35a10b6345" providerId="ADAL" clId="{BC89DDE7-2A9C-4DA9-8E35-F39E9DC06F70}" dt="2023-02-21T12:32:52.084" v="3565" actId="47"/>
        <pc:sldMkLst>
          <pc:docMk/>
          <pc:sldMk cId="2086383515" sldId="339"/>
        </pc:sldMkLst>
      </pc:sldChg>
      <pc:sldChg chg="del">
        <pc:chgData name="Caroline Hargrave" userId="b8f2e569-4c81-4f9d-96cf-9b35a10b6345" providerId="ADAL" clId="{BC89DDE7-2A9C-4DA9-8E35-F39E9DC06F70}" dt="2023-02-21T12:32:52.932" v="3566" actId="47"/>
        <pc:sldMkLst>
          <pc:docMk/>
          <pc:sldMk cId="1352164520" sldId="340"/>
        </pc:sldMkLst>
      </pc:sldChg>
      <pc:sldChg chg="del">
        <pc:chgData name="Caroline Hargrave" userId="b8f2e569-4c81-4f9d-96cf-9b35a10b6345" providerId="ADAL" clId="{BC89DDE7-2A9C-4DA9-8E35-F39E9DC06F70}" dt="2023-02-21T12:32:50.797" v="3564" actId="47"/>
        <pc:sldMkLst>
          <pc:docMk/>
          <pc:sldMk cId="931139707" sldId="348"/>
        </pc:sldMkLst>
      </pc:sldChg>
      <pc:sldChg chg="del">
        <pc:chgData name="Caroline Hargrave" userId="b8f2e569-4c81-4f9d-96cf-9b35a10b6345" providerId="ADAL" clId="{BC89DDE7-2A9C-4DA9-8E35-F39E9DC06F70}" dt="2023-02-21T12:32:41.043" v="3562" actId="47"/>
        <pc:sldMkLst>
          <pc:docMk/>
          <pc:sldMk cId="2708011783" sldId="349"/>
        </pc:sldMkLst>
      </pc:sldChg>
      <pc:sldChg chg="del">
        <pc:chgData name="Caroline Hargrave" userId="b8f2e569-4c81-4f9d-96cf-9b35a10b6345" providerId="ADAL" clId="{BC89DDE7-2A9C-4DA9-8E35-F39E9DC06F70}" dt="2023-02-21T12:32:44.031" v="3563" actId="47"/>
        <pc:sldMkLst>
          <pc:docMk/>
          <pc:sldMk cId="1407036683" sldId="350"/>
        </pc:sldMkLst>
      </pc:sldChg>
      <pc:sldChg chg="del">
        <pc:chgData name="Caroline Hargrave" userId="b8f2e569-4c81-4f9d-96cf-9b35a10b6345" providerId="ADAL" clId="{BC89DDE7-2A9C-4DA9-8E35-F39E9DC06F70}" dt="2023-02-21T12:32:58.595" v="3570" actId="47"/>
        <pc:sldMkLst>
          <pc:docMk/>
          <pc:sldMk cId="202179838" sldId="352"/>
        </pc:sldMkLst>
      </pc:sldChg>
      <pc:sldChg chg="del">
        <pc:chgData name="Caroline Hargrave" userId="b8f2e569-4c81-4f9d-96cf-9b35a10b6345" providerId="ADAL" clId="{BC89DDE7-2A9C-4DA9-8E35-F39E9DC06F70}" dt="2023-02-21T12:33:00.075" v="3571" actId="47"/>
        <pc:sldMkLst>
          <pc:docMk/>
          <pc:sldMk cId="1040724917" sldId="353"/>
        </pc:sldMkLst>
      </pc:sldChg>
      <pc:sldChg chg="del">
        <pc:chgData name="Caroline Hargrave" userId="b8f2e569-4c81-4f9d-96cf-9b35a10b6345" providerId="ADAL" clId="{BC89DDE7-2A9C-4DA9-8E35-F39E9DC06F70}" dt="2023-02-21T12:32:56.592" v="3569" actId="47"/>
        <pc:sldMkLst>
          <pc:docMk/>
          <pc:sldMk cId="3986065230" sldId="354"/>
        </pc:sldMkLst>
      </pc:sldChg>
      <pc:sldChg chg="del">
        <pc:chgData name="Caroline Hargrave" userId="b8f2e569-4c81-4f9d-96cf-9b35a10b6345" providerId="ADAL" clId="{BC89DDE7-2A9C-4DA9-8E35-F39E9DC06F70}" dt="2023-02-21T12:33:08.011" v="3577" actId="47"/>
        <pc:sldMkLst>
          <pc:docMk/>
          <pc:sldMk cId="2480760914" sldId="356"/>
        </pc:sldMkLst>
      </pc:sldChg>
      <pc:sldChg chg="del">
        <pc:chgData name="Caroline Hargrave" userId="b8f2e569-4c81-4f9d-96cf-9b35a10b6345" providerId="ADAL" clId="{BC89DDE7-2A9C-4DA9-8E35-F39E9DC06F70}" dt="2023-02-21T12:33:01.262" v="3572" actId="47"/>
        <pc:sldMkLst>
          <pc:docMk/>
          <pc:sldMk cId="3107203615" sldId="358"/>
        </pc:sldMkLst>
      </pc:sldChg>
      <pc:sldChg chg="del">
        <pc:chgData name="Caroline Hargrave" userId="b8f2e569-4c81-4f9d-96cf-9b35a10b6345" providerId="ADAL" clId="{BC89DDE7-2A9C-4DA9-8E35-F39E9DC06F70}" dt="2023-02-21T12:33:04.322" v="3574" actId="47"/>
        <pc:sldMkLst>
          <pc:docMk/>
          <pc:sldMk cId="2705097070" sldId="359"/>
        </pc:sldMkLst>
      </pc:sldChg>
      <pc:sldChg chg="del">
        <pc:chgData name="Caroline Hargrave" userId="b8f2e569-4c81-4f9d-96cf-9b35a10b6345" providerId="ADAL" clId="{BC89DDE7-2A9C-4DA9-8E35-F39E9DC06F70}" dt="2023-02-21T12:33:07.209" v="3576" actId="47"/>
        <pc:sldMkLst>
          <pc:docMk/>
          <pc:sldMk cId="1972372469" sldId="360"/>
        </pc:sldMkLst>
      </pc:sldChg>
      <pc:sldChg chg="del">
        <pc:chgData name="Caroline Hargrave" userId="b8f2e569-4c81-4f9d-96cf-9b35a10b6345" providerId="ADAL" clId="{BC89DDE7-2A9C-4DA9-8E35-F39E9DC06F70}" dt="2023-02-21T11:58:07.421" v="210" actId="47"/>
        <pc:sldMkLst>
          <pc:docMk/>
          <pc:sldMk cId="3934454033" sldId="361"/>
        </pc:sldMkLst>
      </pc:sldChg>
      <pc:sldChg chg="del">
        <pc:chgData name="Caroline Hargrave" userId="b8f2e569-4c81-4f9d-96cf-9b35a10b6345" providerId="ADAL" clId="{BC89DDE7-2A9C-4DA9-8E35-F39E9DC06F70}" dt="2023-02-21T11:58:01.945" v="208" actId="47"/>
        <pc:sldMkLst>
          <pc:docMk/>
          <pc:sldMk cId="3049225478" sldId="362"/>
        </pc:sldMkLst>
      </pc:sldChg>
      <pc:sldChg chg="addSp delSp modSp new mod">
        <pc:chgData name="Caroline Hargrave" userId="b8f2e569-4c81-4f9d-96cf-9b35a10b6345" providerId="ADAL" clId="{BC89DDE7-2A9C-4DA9-8E35-F39E9DC06F70}" dt="2023-02-21T11:56:23.185" v="58" actId="20577"/>
        <pc:sldMkLst>
          <pc:docMk/>
          <pc:sldMk cId="302100256" sldId="363"/>
        </pc:sldMkLst>
        <pc:spChg chg="mod">
          <ac:chgData name="Caroline Hargrave" userId="b8f2e569-4c81-4f9d-96cf-9b35a10b6345" providerId="ADAL" clId="{BC89DDE7-2A9C-4DA9-8E35-F39E9DC06F70}" dt="2023-02-21T11:56:11.764" v="15" actId="20577"/>
          <ac:spMkLst>
            <pc:docMk/>
            <pc:sldMk cId="302100256" sldId="363"/>
            <ac:spMk id="2" creationId="{2A48CA1E-84E8-1B3F-E7EB-2B8F77CCE2E1}"/>
          </ac:spMkLst>
        </pc:spChg>
        <pc:spChg chg="mod">
          <ac:chgData name="Caroline Hargrave" userId="b8f2e569-4c81-4f9d-96cf-9b35a10b6345" providerId="ADAL" clId="{BC89DDE7-2A9C-4DA9-8E35-F39E9DC06F70}" dt="2023-02-21T11:56:23.185" v="58" actId="20577"/>
          <ac:spMkLst>
            <pc:docMk/>
            <pc:sldMk cId="302100256" sldId="363"/>
            <ac:spMk id="3" creationId="{357FBE1C-7E92-6874-AC81-4B8230EF4039}"/>
          </ac:spMkLst>
        </pc:spChg>
        <pc:spChg chg="add del">
          <ac:chgData name="Caroline Hargrave" userId="b8f2e569-4c81-4f9d-96cf-9b35a10b6345" providerId="ADAL" clId="{BC89DDE7-2A9C-4DA9-8E35-F39E9DC06F70}" dt="2023-02-21T11:56:07.285" v="2" actId="478"/>
          <ac:spMkLst>
            <pc:docMk/>
            <pc:sldMk cId="302100256" sldId="363"/>
            <ac:spMk id="5" creationId="{8C02DE89-18A1-E79D-E619-0BF79C6FF859}"/>
          </ac:spMkLst>
        </pc:spChg>
      </pc:sldChg>
      <pc:sldChg chg="modSp new mod">
        <pc:chgData name="Caroline Hargrave" userId="b8f2e569-4c81-4f9d-96cf-9b35a10b6345" providerId="ADAL" clId="{BC89DDE7-2A9C-4DA9-8E35-F39E9DC06F70}" dt="2023-02-21T12:35:11.643" v="3813" actId="6549"/>
        <pc:sldMkLst>
          <pc:docMk/>
          <pc:sldMk cId="988546581" sldId="364"/>
        </pc:sldMkLst>
        <pc:spChg chg="mod">
          <ac:chgData name="Caroline Hargrave" userId="b8f2e569-4c81-4f9d-96cf-9b35a10b6345" providerId="ADAL" clId="{BC89DDE7-2A9C-4DA9-8E35-F39E9DC06F70}" dt="2023-02-21T12:35:11.643" v="3813" actId="6549"/>
          <ac:spMkLst>
            <pc:docMk/>
            <pc:sldMk cId="988546581" sldId="364"/>
            <ac:spMk id="2" creationId="{03A7E47B-C3A5-59EE-F0C2-86EBC0391703}"/>
          </ac:spMkLst>
        </pc:spChg>
        <pc:spChg chg="mod">
          <ac:chgData name="Caroline Hargrave" userId="b8f2e569-4c81-4f9d-96cf-9b35a10b6345" providerId="ADAL" clId="{BC89DDE7-2A9C-4DA9-8E35-F39E9DC06F70}" dt="2023-02-21T11:57:33.985" v="201" actId="20577"/>
          <ac:spMkLst>
            <pc:docMk/>
            <pc:sldMk cId="988546581" sldId="364"/>
            <ac:spMk id="3" creationId="{F463D7A8-5F84-F8CF-7A54-E9FE5CD27E3D}"/>
          </ac:spMkLst>
        </pc:spChg>
      </pc:sldChg>
      <pc:sldChg chg="new del">
        <pc:chgData name="Caroline Hargrave" userId="b8f2e569-4c81-4f9d-96cf-9b35a10b6345" providerId="ADAL" clId="{BC89DDE7-2A9C-4DA9-8E35-F39E9DC06F70}" dt="2023-02-21T11:59:03.369" v="258" actId="47"/>
        <pc:sldMkLst>
          <pc:docMk/>
          <pc:sldMk cId="1239174107" sldId="365"/>
        </pc:sldMkLst>
      </pc:sldChg>
      <pc:sldChg chg="addSp delSp modSp new mod">
        <pc:chgData name="Caroline Hargrave" userId="b8f2e569-4c81-4f9d-96cf-9b35a10b6345" providerId="ADAL" clId="{BC89DDE7-2A9C-4DA9-8E35-F39E9DC06F70}" dt="2023-02-21T12:46:45.079" v="3934" actId="20577"/>
        <pc:sldMkLst>
          <pc:docMk/>
          <pc:sldMk cId="1728019978" sldId="366"/>
        </pc:sldMkLst>
        <pc:spChg chg="del mod">
          <ac:chgData name="Caroline Hargrave" userId="b8f2e569-4c81-4f9d-96cf-9b35a10b6345" providerId="ADAL" clId="{BC89DDE7-2A9C-4DA9-8E35-F39E9DC06F70}" dt="2023-02-21T12:10:33.425" v="1326" actId="478"/>
          <ac:spMkLst>
            <pc:docMk/>
            <pc:sldMk cId="1728019978" sldId="366"/>
            <ac:spMk id="2" creationId="{3FDBFC43-E40F-8EBF-EF26-E0875E7EBE31}"/>
          </ac:spMkLst>
        </pc:spChg>
        <pc:spChg chg="mod">
          <ac:chgData name="Caroline Hargrave" userId="b8f2e569-4c81-4f9d-96cf-9b35a10b6345" providerId="ADAL" clId="{BC89DDE7-2A9C-4DA9-8E35-F39E9DC06F70}" dt="2023-02-21T12:46:45.079" v="3934" actId="20577"/>
          <ac:spMkLst>
            <pc:docMk/>
            <pc:sldMk cId="1728019978" sldId="366"/>
            <ac:spMk id="3" creationId="{38D69939-FF8A-988D-2F9D-4052861B8958}"/>
          </ac:spMkLst>
        </pc:spChg>
        <pc:spChg chg="add del mod">
          <ac:chgData name="Caroline Hargrave" userId="b8f2e569-4c81-4f9d-96cf-9b35a10b6345" providerId="ADAL" clId="{BC89DDE7-2A9C-4DA9-8E35-F39E9DC06F70}" dt="2023-02-21T12:10:38.218" v="1327" actId="478"/>
          <ac:spMkLst>
            <pc:docMk/>
            <pc:sldMk cId="1728019978" sldId="366"/>
            <ac:spMk id="5" creationId="{280F80AA-56B4-07E4-8405-2A61C1E35331}"/>
          </ac:spMkLst>
        </pc:spChg>
      </pc:sldChg>
      <pc:sldChg chg="new del">
        <pc:chgData name="Caroline Hargrave" userId="b8f2e569-4c81-4f9d-96cf-9b35a10b6345" providerId="ADAL" clId="{BC89DDE7-2A9C-4DA9-8E35-F39E9DC06F70}" dt="2023-02-21T12:11:59.487" v="1381" actId="47"/>
        <pc:sldMkLst>
          <pc:docMk/>
          <pc:sldMk cId="706331801" sldId="367"/>
        </pc:sldMkLst>
      </pc:sldChg>
      <pc:sldChg chg="modSp new mod">
        <pc:chgData name="Caroline Hargrave" userId="b8f2e569-4c81-4f9d-96cf-9b35a10b6345" providerId="ADAL" clId="{BC89DDE7-2A9C-4DA9-8E35-F39E9DC06F70}" dt="2023-02-21T12:11:55.732" v="1380" actId="20577"/>
        <pc:sldMkLst>
          <pc:docMk/>
          <pc:sldMk cId="4231243147" sldId="368"/>
        </pc:sldMkLst>
        <pc:spChg chg="mod">
          <ac:chgData name="Caroline Hargrave" userId="b8f2e569-4c81-4f9d-96cf-9b35a10b6345" providerId="ADAL" clId="{BC89DDE7-2A9C-4DA9-8E35-F39E9DC06F70}" dt="2023-02-21T12:11:37.421" v="1352" actId="20577"/>
          <ac:spMkLst>
            <pc:docMk/>
            <pc:sldMk cId="4231243147" sldId="368"/>
            <ac:spMk id="2" creationId="{3E135CF9-CE0B-7252-D063-D7C1FC01A8F7}"/>
          </ac:spMkLst>
        </pc:spChg>
        <pc:spChg chg="mod">
          <ac:chgData name="Caroline Hargrave" userId="b8f2e569-4c81-4f9d-96cf-9b35a10b6345" providerId="ADAL" clId="{BC89DDE7-2A9C-4DA9-8E35-F39E9DC06F70}" dt="2023-02-21T12:11:55.732" v="1380" actId="20577"/>
          <ac:spMkLst>
            <pc:docMk/>
            <pc:sldMk cId="4231243147" sldId="368"/>
            <ac:spMk id="3" creationId="{4EFC5ABF-A888-53DB-0735-380030673E72}"/>
          </ac:spMkLst>
        </pc:spChg>
      </pc:sldChg>
      <pc:sldChg chg="new del">
        <pc:chgData name="Caroline Hargrave" userId="b8f2e569-4c81-4f9d-96cf-9b35a10b6345" providerId="ADAL" clId="{BC89DDE7-2A9C-4DA9-8E35-F39E9DC06F70}" dt="2023-02-21T12:12:36.284" v="1384" actId="47"/>
        <pc:sldMkLst>
          <pc:docMk/>
          <pc:sldMk cId="3403640385" sldId="369"/>
        </pc:sldMkLst>
      </pc:sldChg>
      <pc:sldChg chg="delSp modSp new del mod">
        <pc:chgData name="Caroline Hargrave" userId="b8f2e569-4c81-4f9d-96cf-9b35a10b6345" providerId="ADAL" clId="{BC89DDE7-2A9C-4DA9-8E35-F39E9DC06F70}" dt="2023-02-21T12:18:00.969" v="2004" actId="47"/>
        <pc:sldMkLst>
          <pc:docMk/>
          <pc:sldMk cId="4209363194" sldId="370"/>
        </pc:sldMkLst>
        <pc:spChg chg="del">
          <ac:chgData name="Caroline Hargrave" userId="b8f2e569-4c81-4f9d-96cf-9b35a10b6345" providerId="ADAL" clId="{BC89DDE7-2A9C-4DA9-8E35-F39E9DC06F70}" dt="2023-02-21T12:13:24.501" v="1539" actId="478"/>
          <ac:spMkLst>
            <pc:docMk/>
            <pc:sldMk cId="4209363194" sldId="370"/>
            <ac:spMk id="2" creationId="{CDCD380A-812B-D9E1-7653-99C008713E1B}"/>
          </ac:spMkLst>
        </pc:spChg>
        <pc:spChg chg="mod">
          <ac:chgData name="Caroline Hargrave" userId="b8f2e569-4c81-4f9d-96cf-9b35a10b6345" providerId="ADAL" clId="{BC89DDE7-2A9C-4DA9-8E35-F39E9DC06F70}" dt="2023-02-21T12:14:37.781" v="1638" actId="20577"/>
          <ac:spMkLst>
            <pc:docMk/>
            <pc:sldMk cId="4209363194" sldId="370"/>
            <ac:spMk id="3" creationId="{D33FF944-9DF3-80B9-D854-1681E5A7909B}"/>
          </ac:spMkLst>
        </pc:spChg>
      </pc:sldChg>
      <pc:sldChg chg="new del">
        <pc:chgData name="Caroline Hargrave" userId="b8f2e569-4c81-4f9d-96cf-9b35a10b6345" providerId="ADAL" clId="{BC89DDE7-2A9C-4DA9-8E35-F39E9DC06F70}" dt="2023-02-21T12:15:04.281" v="1641" actId="47"/>
        <pc:sldMkLst>
          <pc:docMk/>
          <pc:sldMk cId="2050915299" sldId="371"/>
        </pc:sldMkLst>
      </pc:sldChg>
      <pc:sldChg chg="modSp add del mod">
        <pc:chgData name="Caroline Hargrave" userId="b8f2e569-4c81-4f9d-96cf-9b35a10b6345" providerId="ADAL" clId="{BC89DDE7-2A9C-4DA9-8E35-F39E9DC06F70}" dt="2023-02-21T12:19:33.554" v="2129" actId="47"/>
        <pc:sldMkLst>
          <pc:docMk/>
          <pc:sldMk cId="2602133060" sldId="372"/>
        </pc:sldMkLst>
        <pc:spChg chg="mod">
          <ac:chgData name="Caroline Hargrave" userId="b8f2e569-4c81-4f9d-96cf-9b35a10b6345" providerId="ADAL" clId="{BC89DDE7-2A9C-4DA9-8E35-F39E9DC06F70}" dt="2023-02-21T12:16:46.142" v="1925" actId="20577"/>
          <ac:spMkLst>
            <pc:docMk/>
            <pc:sldMk cId="2602133060" sldId="372"/>
            <ac:spMk id="3" creationId="{D33FF944-9DF3-80B9-D854-1681E5A7909B}"/>
          </ac:spMkLst>
        </pc:spChg>
      </pc:sldChg>
      <pc:sldChg chg="modSp new mod">
        <pc:chgData name="Caroline Hargrave" userId="b8f2e569-4c81-4f9d-96cf-9b35a10b6345" providerId="ADAL" clId="{BC89DDE7-2A9C-4DA9-8E35-F39E9DC06F70}" dt="2023-02-21T13:02:17.715" v="4890" actId="20578"/>
        <pc:sldMkLst>
          <pc:docMk/>
          <pc:sldMk cId="855348228" sldId="373"/>
        </pc:sldMkLst>
        <pc:spChg chg="mod">
          <ac:chgData name="Caroline Hargrave" userId="b8f2e569-4c81-4f9d-96cf-9b35a10b6345" providerId="ADAL" clId="{BC89DDE7-2A9C-4DA9-8E35-F39E9DC06F70}" dt="2023-02-21T12:17:05.902" v="1973" actId="20577"/>
          <ac:spMkLst>
            <pc:docMk/>
            <pc:sldMk cId="855348228" sldId="373"/>
            <ac:spMk id="2" creationId="{8B45C0CB-83BF-33CD-C74C-5A2B4295D651}"/>
          </ac:spMkLst>
        </pc:spChg>
        <pc:spChg chg="mod">
          <ac:chgData name="Caroline Hargrave" userId="b8f2e569-4c81-4f9d-96cf-9b35a10b6345" providerId="ADAL" clId="{BC89DDE7-2A9C-4DA9-8E35-F39E9DC06F70}" dt="2023-02-21T13:02:17.715" v="4890" actId="20578"/>
          <ac:spMkLst>
            <pc:docMk/>
            <pc:sldMk cId="855348228" sldId="373"/>
            <ac:spMk id="3" creationId="{64AAD75F-9A6D-74EE-7710-0F67242487B6}"/>
          </ac:spMkLst>
        </pc:spChg>
      </pc:sldChg>
      <pc:sldChg chg="addSp delSp modSp new mod modClrScheme chgLayout">
        <pc:chgData name="Caroline Hargrave" userId="b8f2e569-4c81-4f9d-96cf-9b35a10b6345" providerId="ADAL" clId="{BC89DDE7-2A9C-4DA9-8E35-F39E9DC06F70}" dt="2023-02-21T12:57:58.570" v="4643" actId="20577"/>
        <pc:sldMkLst>
          <pc:docMk/>
          <pc:sldMk cId="3975055929" sldId="374"/>
        </pc:sldMkLst>
        <pc:spChg chg="del mod ord">
          <ac:chgData name="Caroline Hargrave" userId="b8f2e569-4c81-4f9d-96cf-9b35a10b6345" providerId="ADAL" clId="{BC89DDE7-2A9C-4DA9-8E35-F39E9DC06F70}" dt="2023-02-21T12:17:31.876" v="1975" actId="700"/>
          <ac:spMkLst>
            <pc:docMk/>
            <pc:sldMk cId="3975055929" sldId="374"/>
            <ac:spMk id="2" creationId="{621FE9D3-396A-EEDC-9F75-B27A936AAE45}"/>
          </ac:spMkLst>
        </pc:spChg>
        <pc:spChg chg="del mod ord">
          <ac:chgData name="Caroline Hargrave" userId="b8f2e569-4c81-4f9d-96cf-9b35a10b6345" providerId="ADAL" clId="{BC89DDE7-2A9C-4DA9-8E35-F39E9DC06F70}" dt="2023-02-21T12:17:31.876" v="1975" actId="700"/>
          <ac:spMkLst>
            <pc:docMk/>
            <pc:sldMk cId="3975055929" sldId="374"/>
            <ac:spMk id="3" creationId="{7A243776-B831-136D-872E-AE9284ED4EA7}"/>
          </ac:spMkLst>
        </pc:spChg>
        <pc:spChg chg="add mod ord">
          <ac:chgData name="Caroline Hargrave" userId="b8f2e569-4c81-4f9d-96cf-9b35a10b6345" providerId="ADAL" clId="{BC89DDE7-2A9C-4DA9-8E35-F39E9DC06F70}" dt="2023-02-21T12:18:30.913" v="2033" actId="20577"/>
          <ac:spMkLst>
            <pc:docMk/>
            <pc:sldMk cId="3975055929" sldId="374"/>
            <ac:spMk id="4" creationId="{09DDD0D8-32D9-4714-019D-EBD1FA850113}"/>
          </ac:spMkLst>
        </pc:spChg>
        <pc:spChg chg="add mod ord">
          <ac:chgData name="Caroline Hargrave" userId="b8f2e569-4c81-4f9d-96cf-9b35a10b6345" providerId="ADAL" clId="{BC89DDE7-2A9C-4DA9-8E35-F39E9DC06F70}" dt="2023-02-21T12:57:58.570" v="4643" actId="20577"/>
          <ac:spMkLst>
            <pc:docMk/>
            <pc:sldMk cId="3975055929" sldId="374"/>
            <ac:spMk id="5" creationId="{BA5F0751-E1F0-5C66-FD99-482B2785856E}"/>
          </ac:spMkLst>
        </pc:spChg>
      </pc:sldChg>
      <pc:sldChg chg="modSp new mod ord">
        <pc:chgData name="Caroline Hargrave" userId="b8f2e569-4c81-4f9d-96cf-9b35a10b6345" providerId="ADAL" clId="{BC89DDE7-2A9C-4DA9-8E35-F39E9DC06F70}" dt="2023-02-21T12:35:32.863" v="3814" actId="404"/>
        <pc:sldMkLst>
          <pc:docMk/>
          <pc:sldMk cId="982591483" sldId="375"/>
        </pc:sldMkLst>
        <pc:spChg chg="mod">
          <ac:chgData name="Caroline Hargrave" userId="b8f2e569-4c81-4f9d-96cf-9b35a10b6345" providerId="ADAL" clId="{BC89DDE7-2A9C-4DA9-8E35-F39E9DC06F70}" dt="2023-02-21T12:18:59.315" v="2122" actId="20577"/>
          <ac:spMkLst>
            <pc:docMk/>
            <pc:sldMk cId="982591483" sldId="375"/>
            <ac:spMk id="2" creationId="{A9BEA0BB-1C00-44AD-7FCD-72BD40BC1D60}"/>
          </ac:spMkLst>
        </pc:spChg>
        <pc:spChg chg="mod">
          <ac:chgData name="Caroline Hargrave" userId="b8f2e569-4c81-4f9d-96cf-9b35a10b6345" providerId="ADAL" clId="{BC89DDE7-2A9C-4DA9-8E35-F39E9DC06F70}" dt="2023-02-21T12:35:32.863" v="3814" actId="404"/>
          <ac:spMkLst>
            <pc:docMk/>
            <pc:sldMk cId="982591483" sldId="375"/>
            <ac:spMk id="3" creationId="{980EC40D-F36B-87B6-98B1-2791D4411061}"/>
          </ac:spMkLst>
        </pc:spChg>
      </pc:sldChg>
      <pc:sldChg chg="modSp new mod">
        <pc:chgData name="Caroline Hargrave" userId="b8f2e569-4c81-4f9d-96cf-9b35a10b6345" providerId="ADAL" clId="{BC89DDE7-2A9C-4DA9-8E35-F39E9DC06F70}" dt="2023-02-21T12:52:50.045" v="4453" actId="20577"/>
        <pc:sldMkLst>
          <pc:docMk/>
          <pc:sldMk cId="2671522512" sldId="376"/>
        </pc:sldMkLst>
        <pc:spChg chg="mod">
          <ac:chgData name="Caroline Hargrave" userId="b8f2e569-4c81-4f9d-96cf-9b35a10b6345" providerId="ADAL" clId="{BC89DDE7-2A9C-4DA9-8E35-F39E9DC06F70}" dt="2023-02-21T12:28:21.167" v="3076" actId="20577"/>
          <ac:spMkLst>
            <pc:docMk/>
            <pc:sldMk cId="2671522512" sldId="376"/>
            <ac:spMk id="2" creationId="{BB13AB2E-A34C-7B84-E6E9-2D34D8DA58A8}"/>
          </ac:spMkLst>
        </pc:spChg>
        <pc:spChg chg="mod">
          <ac:chgData name="Caroline Hargrave" userId="b8f2e569-4c81-4f9d-96cf-9b35a10b6345" providerId="ADAL" clId="{BC89DDE7-2A9C-4DA9-8E35-F39E9DC06F70}" dt="2023-02-21T12:52:50.045" v="4453" actId="20577"/>
          <ac:spMkLst>
            <pc:docMk/>
            <pc:sldMk cId="2671522512" sldId="376"/>
            <ac:spMk id="3" creationId="{429FBA62-3339-7703-361B-6DB5F3712507}"/>
          </ac:spMkLst>
        </pc:spChg>
      </pc:sldChg>
      <pc:sldChg chg="modSp new mod">
        <pc:chgData name="Caroline Hargrave" userId="b8f2e569-4c81-4f9d-96cf-9b35a10b6345" providerId="ADAL" clId="{BC89DDE7-2A9C-4DA9-8E35-F39E9DC06F70}" dt="2023-02-21T12:53:53.387" v="4501" actId="20577"/>
        <pc:sldMkLst>
          <pc:docMk/>
          <pc:sldMk cId="2309115664" sldId="377"/>
        </pc:sldMkLst>
        <pc:spChg chg="mod">
          <ac:chgData name="Caroline Hargrave" userId="b8f2e569-4c81-4f9d-96cf-9b35a10b6345" providerId="ADAL" clId="{BC89DDE7-2A9C-4DA9-8E35-F39E9DC06F70}" dt="2023-02-21T12:33:17.908" v="3593" actId="20577"/>
          <ac:spMkLst>
            <pc:docMk/>
            <pc:sldMk cId="2309115664" sldId="377"/>
            <ac:spMk id="2" creationId="{90DEE88A-5869-9F6B-A5DB-474A61BBCA6F}"/>
          </ac:spMkLst>
        </pc:spChg>
        <pc:spChg chg="mod">
          <ac:chgData name="Caroline Hargrave" userId="b8f2e569-4c81-4f9d-96cf-9b35a10b6345" providerId="ADAL" clId="{BC89DDE7-2A9C-4DA9-8E35-F39E9DC06F70}" dt="2023-02-21T12:53:53.387" v="4501" actId="20577"/>
          <ac:spMkLst>
            <pc:docMk/>
            <pc:sldMk cId="2309115664" sldId="377"/>
            <ac:spMk id="3" creationId="{58920054-EE5C-C6F1-696E-E004C20E5863}"/>
          </ac:spMkLst>
        </pc:spChg>
      </pc:sldChg>
      <pc:sldMasterChg chg="del delSldLayout">
        <pc:chgData name="Caroline Hargrave" userId="b8f2e569-4c81-4f9d-96cf-9b35a10b6345" providerId="ADAL" clId="{BC89DDE7-2A9C-4DA9-8E35-F39E9DC06F70}" dt="2023-02-21T12:33:07.209" v="3576" actId="47"/>
        <pc:sldMasterMkLst>
          <pc:docMk/>
          <pc:sldMasterMk cId="663107222" sldId="2147483661"/>
        </pc:sldMasterMkLst>
        <pc:sldLayoutChg chg="del">
          <pc:chgData name="Caroline Hargrave" userId="b8f2e569-4c81-4f9d-96cf-9b35a10b6345" providerId="ADAL" clId="{BC89DDE7-2A9C-4DA9-8E35-F39E9DC06F70}" dt="2023-02-21T12:33:07.209" v="3576" actId="47"/>
          <pc:sldLayoutMkLst>
            <pc:docMk/>
            <pc:sldMasterMk cId="663107222" sldId="2147483661"/>
            <pc:sldLayoutMk cId="1784601167" sldId="2147483662"/>
          </pc:sldLayoutMkLst>
        </pc:sldLayoutChg>
        <pc:sldLayoutChg chg="del">
          <pc:chgData name="Caroline Hargrave" userId="b8f2e569-4c81-4f9d-96cf-9b35a10b6345" providerId="ADAL" clId="{BC89DDE7-2A9C-4DA9-8E35-F39E9DC06F70}" dt="2023-02-21T12:33:07.209" v="3576" actId="47"/>
          <pc:sldLayoutMkLst>
            <pc:docMk/>
            <pc:sldMasterMk cId="663107222" sldId="2147483661"/>
            <pc:sldLayoutMk cId="3966189933" sldId="2147483663"/>
          </pc:sldLayoutMkLst>
        </pc:sldLayoutChg>
        <pc:sldLayoutChg chg="del">
          <pc:chgData name="Caroline Hargrave" userId="b8f2e569-4c81-4f9d-96cf-9b35a10b6345" providerId="ADAL" clId="{BC89DDE7-2A9C-4DA9-8E35-F39E9DC06F70}" dt="2023-02-21T12:33:07.209" v="3576" actId="47"/>
          <pc:sldLayoutMkLst>
            <pc:docMk/>
            <pc:sldMasterMk cId="663107222" sldId="2147483661"/>
            <pc:sldLayoutMk cId="2003106057" sldId="2147483664"/>
          </pc:sldLayoutMkLst>
        </pc:sldLayoutChg>
        <pc:sldLayoutChg chg="del">
          <pc:chgData name="Caroline Hargrave" userId="b8f2e569-4c81-4f9d-96cf-9b35a10b6345" providerId="ADAL" clId="{BC89DDE7-2A9C-4DA9-8E35-F39E9DC06F70}" dt="2023-02-21T12:33:07.209" v="3576" actId="47"/>
          <pc:sldLayoutMkLst>
            <pc:docMk/>
            <pc:sldMasterMk cId="663107222" sldId="2147483661"/>
            <pc:sldLayoutMk cId="2975154225" sldId="2147483665"/>
          </pc:sldLayoutMkLst>
        </pc:sldLayoutChg>
        <pc:sldLayoutChg chg="del">
          <pc:chgData name="Caroline Hargrave" userId="b8f2e569-4c81-4f9d-96cf-9b35a10b6345" providerId="ADAL" clId="{BC89DDE7-2A9C-4DA9-8E35-F39E9DC06F70}" dt="2023-02-21T12:33:07.209" v="3576" actId="47"/>
          <pc:sldLayoutMkLst>
            <pc:docMk/>
            <pc:sldMasterMk cId="663107222" sldId="2147483661"/>
            <pc:sldLayoutMk cId="2470909838" sldId="2147483666"/>
          </pc:sldLayoutMkLst>
        </pc:sldLayoutChg>
        <pc:sldLayoutChg chg="del">
          <pc:chgData name="Caroline Hargrave" userId="b8f2e569-4c81-4f9d-96cf-9b35a10b6345" providerId="ADAL" clId="{BC89DDE7-2A9C-4DA9-8E35-F39E9DC06F70}" dt="2023-02-21T12:33:07.209" v="3576" actId="47"/>
          <pc:sldLayoutMkLst>
            <pc:docMk/>
            <pc:sldMasterMk cId="663107222" sldId="2147483661"/>
            <pc:sldLayoutMk cId="4155025045" sldId="2147483667"/>
          </pc:sldLayoutMkLst>
        </pc:sldLayoutChg>
        <pc:sldLayoutChg chg="del">
          <pc:chgData name="Caroline Hargrave" userId="b8f2e569-4c81-4f9d-96cf-9b35a10b6345" providerId="ADAL" clId="{BC89DDE7-2A9C-4DA9-8E35-F39E9DC06F70}" dt="2023-02-21T12:33:07.209" v="3576" actId="47"/>
          <pc:sldLayoutMkLst>
            <pc:docMk/>
            <pc:sldMasterMk cId="663107222" sldId="2147483661"/>
            <pc:sldLayoutMk cId="887085778" sldId="2147483668"/>
          </pc:sldLayoutMkLst>
        </pc:sldLayoutChg>
        <pc:sldLayoutChg chg="del">
          <pc:chgData name="Caroline Hargrave" userId="b8f2e569-4c81-4f9d-96cf-9b35a10b6345" providerId="ADAL" clId="{BC89DDE7-2A9C-4DA9-8E35-F39E9DC06F70}" dt="2023-02-21T12:33:07.209" v="3576" actId="47"/>
          <pc:sldLayoutMkLst>
            <pc:docMk/>
            <pc:sldMasterMk cId="663107222" sldId="2147483661"/>
            <pc:sldLayoutMk cId="872218522" sldId="2147483669"/>
          </pc:sldLayoutMkLst>
        </pc:sldLayoutChg>
        <pc:sldLayoutChg chg="del">
          <pc:chgData name="Caroline Hargrave" userId="b8f2e569-4c81-4f9d-96cf-9b35a10b6345" providerId="ADAL" clId="{BC89DDE7-2A9C-4DA9-8E35-F39E9DC06F70}" dt="2023-02-21T12:33:07.209" v="3576" actId="47"/>
          <pc:sldLayoutMkLst>
            <pc:docMk/>
            <pc:sldMasterMk cId="663107222" sldId="2147483661"/>
            <pc:sldLayoutMk cId="4003293639" sldId="2147483670"/>
          </pc:sldLayoutMkLst>
        </pc:sldLayoutChg>
        <pc:sldLayoutChg chg="del">
          <pc:chgData name="Caroline Hargrave" userId="b8f2e569-4c81-4f9d-96cf-9b35a10b6345" providerId="ADAL" clId="{BC89DDE7-2A9C-4DA9-8E35-F39E9DC06F70}" dt="2023-02-21T12:33:07.209" v="3576" actId="47"/>
          <pc:sldLayoutMkLst>
            <pc:docMk/>
            <pc:sldMasterMk cId="663107222" sldId="2147483661"/>
            <pc:sldLayoutMk cId="768619178" sldId="2147483671"/>
          </pc:sldLayoutMkLst>
        </pc:sldLayoutChg>
        <pc:sldLayoutChg chg="del">
          <pc:chgData name="Caroline Hargrave" userId="b8f2e569-4c81-4f9d-96cf-9b35a10b6345" providerId="ADAL" clId="{BC89DDE7-2A9C-4DA9-8E35-F39E9DC06F70}" dt="2023-02-21T12:33:07.209" v="3576" actId="47"/>
          <pc:sldLayoutMkLst>
            <pc:docMk/>
            <pc:sldMasterMk cId="663107222" sldId="2147483661"/>
            <pc:sldLayoutMk cId="3678108051" sldId="2147483672"/>
          </pc:sldLayoutMkLst>
        </pc:sldLayoutChg>
        <pc:sldLayoutChg chg="del">
          <pc:chgData name="Caroline Hargrave" userId="b8f2e569-4c81-4f9d-96cf-9b35a10b6345" providerId="ADAL" clId="{BC89DDE7-2A9C-4DA9-8E35-F39E9DC06F70}" dt="2023-02-21T12:33:07.209" v="3576" actId="47"/>
          <pc:sldLayoutMkLst>
            <pc:docMk/>
            <pc:sldMasterMk cId="663107222" sldId="2147483661"/>
            <pc:sldLayoutMk cId="2941210834" sldId="2147483673"/>
          </pc:sldLayoutMkLst>
        </pc:sldLayoutChg>
      </pc:sldMaster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bucksbusinessfirst-my.sharepoint.com/personal/saad_ehsan_buckslep_co_uk/Documents/Desktop/Buckinghamshire/GDP/GDP%20analysi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bucksbusinessfirst.sharepoint.com/sites/btvlep/SHPrivate/SAP%20Research/05%20Analysis/02%20Data/02%20Unemployment/04%20Claimant%20Count/Claimant%20Count%20Data%20by%20Month%20(from%20March%202020)%20-%20MASTER.xlsx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dirty="0"/>
              <a:t>GDP decrease 2019 to 2020</a:t>
            </a:r>
          </a:p>
        </c:rich>
      </c:tx>
      <c:layout>
        <c:manualLayout>
          <c:xMode val="edge"/>
          <c:yMode val="edge"/>
          <c:x val="0.14463205816328603"/>
          <c:y val="1.782327729370608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C292-4048-8870-2DE1188D6CDC}"/>
              </c:ext>
            </c:extLst>
          </c:dPt>
          <c:dLbls>
            <c:spPr>
              <a:solidFill>
                <a:schemeClr val="bg2"/>
              </a:solidFill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Sheet3!$A$24:$A$26</c:f>
              <c:strCache>
                <c:ptCount val="3"/>
                <c:pt idx="0">
                  <c:v>Buckinghamshire</c:v>
                </c:pt>
                <c:pt idx="1">
                  <c:v>England</c:v>
                </c:pt>
                <c:pt idx="2">
                  <c:v>South East</c:v>
                </c:pt>
              </c:strCache>
            </c:strRef>
          </c:cat>
          <c:val>
            <c:numRef>
              <c:f>Sheet3!$B$24:$B$26</c:f>
              <c:numCache>
                <c:formatCode>#,##0.0</c:formatCode>
                <c:ptCount val="3"/>
                <c:pt idx="0">
                  <c:v>-11.2</c:v>
                </c:pt>
                <c:pt idx="1">
                  <c:v>-10.7</c:v>
                </c:pt>
                <c:pt idx="2">
                  <c:v>-10.3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292-4048-8870-2DE1188D6CD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456563568"/>
        <c:axId val="456559632"/>
      </c:barChart>
      <c:catAx>
        <c:axId val="45656356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solidFill>
            <a:schemeClr val="bg2"/>
          </a:solidFill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6559632"/>
        <c:crosses val="autoZero"/>
        <c:auto val="1"/>
        <c:lblAlgn val="ctr"/>
        <c:lblOffset val="100"/>
        <c:noMultiLvlLbl val="0"/>
      </c:catAx>
      <c:valAx>
        <c:axId val="456559632"/>
        <c:scaling>
          <c:orientation val="minMax"/>
        </c:scaling>
        <c:delete val="1"/>
        <c:axPos val="l"/>
        <c:numFmt formatCode="#,##0.0" sourceLinked="1"/>
        <c:majorTickMark val="none"/>
        <c:minorTickMark val="none"/>
        <c:tickLblPos val="nextTo"/>
        <c:crossAx val="456563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6965"/>
            </a:solidFill>
            <a:ln>
              <a:noFill/>
            </a:ln>
            <a:effectLst/>
          </c:spPr>
          <c:invertIfNegative val="0"/>
          <c:dPt>
            <c:idx val="27"/>
            <c:invertIfNegative val="0"/>
            <c:bubble3D val="0"/>
            <c:spPr>
              <a:solidFill>
                <a:srgbClr val="7030A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75B8-4953-A24A-C8EEE573A397}"/>
              </c:ext>
            </c:extLst>
          </c:dPt>
          <c:cat>
            <c:strRef>
              <c:f>'Claimant rate by LEP'!$A$8:$A$45</c:f>
              <c:strCache>
                <c:ptCount val="38"/>
                <c:pt idx="0">
                  <c:v>Greater Birmingham and Solihull</c:v>
                </c:pt>
                <c:pt idx="1">
                  <c:v>Black Country</c:v>
                </c:pt>
                <c:pt idx="2">
                  <c:v>Greater Manchester</c:v>
                </c:pt>
                <c:pt idx="3">
                  <c:v>Tees Valley</c:v>
                </c:pt>
                <c:pt idx="4">
                  <c:v>Leeds City Region</c:v>
                </c:pt>
                <c:pt idx="5">
                  <c:v>London</c:v>
                </c:pt>
                <c:pt idx="6">
                  <c:v>Liverpool City Region</c:v>
                </c:pt>
                <c:pt idx="7">
                  <c:v>Sheffield City Region</c:v>
                </c:pt>
                <c:pt idx="8">
                  <c:v>Humber</c:v>
                </c:pt>
                <c:pt idx="9">
                  <c:v>Lancashire</c:v>
                </c:pt>
                <c:pt idx="10">
                  <c:v>North East</c:v>
                </c:pt>
                <c:pt idx="11">
                  <c:v>Coventry and Warwickshire</c:v>
                </c:pt>
                <c:pt idx="12">
                  <c:v>Derby, Derbyshire, Nottingham and Nottinghamshire</c:v>
                </c:pt>
                <c:pt idx="13">
                  <c:v>Greater Lincolnshire</c:v>
                </c:pt>
                <c:pt idx="14">
                  <c:v>Solent</c:v>
                </c:pt>
                <c:pt idx="15">
                  <c:v>South East Midlands</c:v>
                </c:pt>
                <c:pt idx="16">
                  <c:v>Stoke-on-Trent and Staffordshire</c:v>
                </c:pt>
                <c:pt idx="17">
                  <c:v>South East</c:v>
                </c:pt>
                <c:pt idx="18">
                  <c:v>Leicester and Leicestershire</c:v>
                </c:pt>
                <c:pt idx="19">
                  <c:v>Worcestershire</c:v>
                </c:pt>
                <c:pt idx="20">
                  <c:v>Dorset</c:v>
                </c:pt>
                <c:pt idx="21">
                  <c:v>Cornwall and Isles of Scilly</c:v>
                </c:pt>
                <c:pt idx="22">
                  <c:v>Greater Cambridge and Greater Peterborough</c:v>
                </c:pt>
                <c:pt idx="23">
                  <c:v>New Anglia</c:v>
                </c:pt>
                <c:pt idx="24">
                  <c:v>Coast to Capital</c:v>
                </c:pt>
                <c:pt idx="25">
                  <c:v>Thames Valley Berkshire</c:v>
                </c:pt>
                <c:pt idx="26">
                  <c:v>The Marches</c:v>
                </c:pt>
                <c:pt idx="27">
                  <c:v>Buckinghamshire </c:v>
                </c:pt>
                <c:pt idx="28">
                  <c:v>Hertfordshire</c:v>
                </c:pt>
                <c:pt idx="29">
                  <c:v>West of England</c:v>
                </c:pt>
                <c:pt idx="30">
                  <c:v>Cheshire and Warrington</c:v>
                </c:pt>
                <c:pt idx="31">
                  <c:v>Cumbria</c:v>
                </c:pt>
                <c:pt idx="32">
                  <c:v>Heart of the South West</c:v>
                </c:pt>
                <c:pt idx="33">
                  <c:v>Swindon and Wiltshire</c:v>
                </c:pt>
                <c:pt idx="34">
                  <c:v>Gloucestershire</c:v>
                </c:pt>
                <c:pt idx="35">
                  <c:v>Enterprise M3</c:v>
                </c:pt>
                <c:pt idx="36">
                  <c:v>Oxfordshire</c:v>
                </c:pt>
                <c:pt idx="37">
                  <c:v>York, North Yorkshire and East Riding</c:v>
                </c:pt>
              </c:strCache>
            </c:strRef>
          </c:cat>
          <c:val>
            <c:numRef>
              <c:f>'Claimant rate by LEP'!$AJ$8:$AJ$45</c:f>
              <c:numCache>
                <c:formatCode>#,##0.0</c:formatCode>
                <c:ptCount val="38"/>
                <c:pt idx="0">
                  <c:v>6</c:v>
                </c:pt>
                <c:pt idx="1">
                  <c:v>5.9</c:v>
                </c:pt>
                <c:pt idx="2">
                  <c:v>4.9000000000000004</c:v>
                </c:pt>
                <c:pt idx="3">
                  <c:v>4.7</c:v>
                </c:pt>
                <c:pt idx="4">
                  <c:v>4.5999999999999996</c:v>
                </c:pt>
                <c:pt idx="5">
                  <c:v>4.5999999999999996</c:v>
                </c:pt>
                <c:pt idx="6">
                  <c:v>4.5</c:v>
                </c:pt>
                <c:pt idx="7">
                  <c:v>4.0999999999999996</c:v>
                </c:pt>
                <c:pt idx="8">
                  <c:v>4</c:v>
                </c:pt>
                <c:pt idx="9">
                  <c:v>4</c:v>
                </c:pt>
                <c:pt idx="10">
                  <c:v>4</c:v>
                </c:pt>
                <c:pt idx="11">
                  <c:v>3.6</c:v>
                </c:pt>
                <c:pt idx="12">
                  <c:v>3.4</c:v>
                </c:pt>
                <c:pt idx="13">
                  <c:v>3.4</c:v>
                </c:pt>
                <c:pt idx="14">
                  <c:v>3.3</c:v>
                </c:pt>
                <c:pt idx="15">
                  <c:v>3.3</c:v>
                </c:pt>
                <c:pt idx="16">
                  <c:v>3.3</c:v>
                </c:pt>
                <c:pt idx="17">
                  <c:v>3.2</c:v>
                </c:pt>
                <c:pt idx="18">
                  <c:v>3.1</c:v>
                </c:pt>
                <c:pt idx="19">
                  <c:v>3</c:v>
                </c:pt>
                <c:pt idx="20">
                  <c:v>2.9</c:v>
                </c:pt>
                <c:pt idx="21">
                  <c:v>2.8</c:v>
                </c:pt>
                <c:pt idx="22">
                  <c:v>2.8</c:v>
                </c:pt>
                <c:pt idx="23">
                  <c:v>2.8</c:v>
                </c:pt>
                <c:pt idx="24">
                  <c:v>2.7</c:v>
                </c:pt>
                <c:pt idx="25">
                  <c:v>2.7</c:v>
                </c:pt>
                <c:pt idx="26">
                  <c:v>2.7</c:v>
                </c:pt>
                <c:pt idx="27">
                  <c:v>2.6</c:v>
                </c:pt>
                <c:pt idx="28">
                  <c:v>2.5</c:v>
                </c:pt>
                <c:pt idx="29">
                  <c:v>2.5</c:v>
                </c:pt>
                <c:pt idx="30">
                  <c:v>2.4</c:v>
                </c:pt>
                <c:pt idx="31">
                  <c:v>2.4</c:v>
                </c:pt>
                <c:pt idx="32">
                  <c:v>2.4</c:v>
                </c:pt>
                <c:pt idx="33">
                  <c:v>2.2999999999999998</c:v>
                </c:pt>
                <c:pt idx="34">
                  <c:v>2.2000000000000002</c:v>
                </c:pt>
                <c:pt idx="35">
                  <c:v>2.1</c:v>
                </c:pt>
                <c:pt idx="36">
                  <c:v>2.1</c:v>
                </c:pt>
                <c:pt idx="37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A58A-40B2-8950-F850099AF8B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29872783"/>
        <c:axId val="551263375"/>
      </c:barChart>
      <c:catAx>
        <c:axId val="62987278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1263375"/>
        <c:crosses val="autoZero"/>
        <c:auto val="1"/>
        <c:lblAlgn val="ctr"/>
        <c:lblOffset val="100"/>
        <c:noMultiLvlLbl val="0"/>
      </c:catAx>
      <c:valAx>
        <c:axId val="551263375"/>
        <c:scaling>
          <c:orientation val="minMax"/>
        </c:scaling>
        <c:delete val="0"/>
        <c:axPos val="l"/>
        <c:numFmt formatCode="#,##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2987278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dirty="0"/>
              <a:t>Claimant</a:t>
            </a:r>
            <a:r>
              <a:rPr lang="en-GB" baseline="0" dirty="0"/>
              <a:t> Count Buckinghamshire vs England</a:t>
            </a:r>
            <a:endParaRPr lang="en-GB" dirty="0"/>
          </a:p>
        </c:rich>
      </c:tx>
      <c:layout>
        <c:manualLayout>
          <c:xMode val="edge"/>
          <c:yMode val="edge"/>
          <c:x val="0.42615791543881731"/>
          <c:y val="3.2249479945394267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Sheet7!$F$4:$F$5</c:f>
              <c:strCache>
                <c:ptCount val="2"/>
                <c:pt idx="0">
                  <c:v>England</c:v>
                </c:pt>
                <c:pt idx="1">
                  <c:v>Buckinghamshire</c:v>
                </c:pt>
              </c:strCache>
            </c:strRef>
          </c:cat>
          <c:val>
            <c:numRef>
              <c:f>Sheet7!$G$4:$G$5</c:f>
              <c:numCache>
                <c:formatCode>General</c:formatCode>
                <c:ptCount val="2"/>
                <c:pt idx="0">
                  <c:v>3.7</c:v>
                </c:pt>
                <c:pt idx="1">
                  <c:v>2.6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67F-4BC3-8C32-DA51335DDF9F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304"/>
        <c:axId val="777753528"/>
        <c:axId val="777745984"/>
      </c:barChart>
      <c:catAx>
        <c:axId val="77775352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7745984"/>
        <c:crosses val="autoZero"/>
        <c:auto val="1"/>
        <c:lblAlgn val="ctr"/>
        <c:lblOffset val="100"/>
        <c:noMultiLvlLbl val="0"/>
      </c:catAx>
      <c:valAx>
        <c:axId val="777745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77535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Claimant</a:t>
            </a:r>
            <a:r>
              <a:rPr lang="en-US" baseline="0" dirty="0"/>
              <a:t> count by parliamentary constituency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Sheet7!$C$1</c:f>
              <c:strCache>
                <c:ptCount val="1"/>
                <c:pt idx="0">
                  <c:v>%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2706-4892-9EBF-28D5D8B585AF}"/>
              </c:ext>
            </c:extLst>
          </c:dPt>
          <c:dLbls>
            <c:dLbl>
              <c:idx val="0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40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highlight>
                          <a:srgbClr val="FFFF00"/>
                        </a:highlight>
                        <a:latin typeface="+mn-lt"/>
                        <a:ea typeface="+mn-ea"/>
                        <a:cs typeface="+mn-cs"/>
                      </a:defRPr>
                    </a:pPr>
                    <a:fld id="{15AE86D2-547E-493A-9880-8A217FCDFE3E}" type="VALUE">
                      <a:rPr lang="en-US" smtClean="0"/>
                      <a:pPr>
                        <a:defRPr sz="1400" b="1">
                          <a:highlight>
                            <a:srgbClr val="FFFF00"/>
                          </a:highlight>
                        </a:defRPr>
                      </a:pPr>
                      <a:t>[VALUE]</a:t>
                    </a:fld>
                    <a:r>
                      <a:rPr lang="en-US"/>
                      <a:t>.0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highlight>
                        <a:srgbClr val="FFFF00"/>
                      </a:highlight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2706-4892-9EBF-28D5D8B585A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Sheet7!$B$2:$B$6</c:f>
              <c:strCache>
                <c:ptCount val="5"/>
                <c:pt idx="0">
                  <c:v>Wycombe</c:v>
                </c:pt>
                <c:pt idx="1">
                  <c:v>Aylesbury</c:v>
                </c:pt>
                <c:pt idx="2">
                  <c:v>Beaconsfield</c:v>
                </c:pt>
                <c:pt idx="3">
                  <c:v>Chesham and Amersham</c:v>
                </c:pt>
                <c:pt idx="4">
                  <c:v>Buckingham</c:v>
                </c:pt>
              </c:strCache>
            </c:strRef>
          </c:cat>
          <c:val>
            <c:numRef>
              <c:f>Sheet7!$C$2:$C$6</c:f>
              <c:numCache>
                <c:formatCode>General</c:formatCode>
                <c:ptCount val="5"/>
                <c:pt idx="0">
                  <c:v>4</c:v>
                </c:pt>
                <c:pt idx="1">
                  <c:v>2.9</c:v>
                </c:pt>
                <c:pt idx="2">
                  <c:v>2.2000000000000002</c:v>
                </c:pt>
                <c:pt idx="3">
                  <c:v>2.2000000000000002</c:v>
                </c:pt>
                <c:pt idx="4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706-4892-9EBF-28D5D8B585AF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788052944"/>
        <c:axId val="788053272"/>
      </c:barChart>
      <c:catAx>
        <c:axId val="78805294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88053272"/>
        <c:crosses val="autoZero"/>
        <c:auto val="1"/>
        <c:lblAlgn val="ctr"/>
        <c:lblOffset val="100"/>
        <c:noMultiLvlLbl val="0"/>
      </c:catAx>
      <c:valAx>
        <c:axId val="7880532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880529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'[Bucks Business Barometer - Time Series Analysis Q2 2022.xlsx]Costs'!$Y$19</c:f>
              <c:strCache>
                <c:ptCount val="1"/>
                <c:pt idx="0">
                  <c:v>Increase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'[Bucks Business Barometer - Time Series Analysis Q2 2022.xlsx]Costs'!$X$20:$X$32</c:f>
              <c:strCache>
                <c:ptCount val="13"/>
                <c:pt idx="0">
                  <c:v>Setting up EU subsidiaries</c:v>
                </c:pt>
                <c:pt idx="1">
                  <c:v>Changing supply chains</c:v>
                </c:pt>
                <c:pt idx="2">
                  <c:v>Transportation (importing and exporting goods)</c:v>
                </c:pt>
                <c:pt idx="3">
                  <c:v>Extra tariffs or taxes</c:v>
                </c:pt>
                <c:pt idx="4">
                  <c:v>Debt repayment</c:v>
                </c:pt>
                <c:pt idx="5">
                  <c:v>Recruitment</c:v>
                </c:pt>
                <c:pt idx="6">
                  <c:v>Prices of goods and services imported</c:v>
                </c:pt>
                <c:pt idx="7">
                  <c:v>Staff training</c:v>
                </c:pt>
                <c:pt idx="8">
                  <c:v>Increased red tape</c:v>
                </c:pt>
                <c:pt idx="9">
                  <c:v>Staff wages</c:v>
                </c:pt>
                <c:pt idx="10">
                  <c:v>Transportation (within the UK)</c:v>
                </c:pt>
                <c:pt idx="11">
                  <c:v>Goods / materials</c:v>
                </c:pt>
                <c:pt idx="12">
                  <c:v>Energy</c:v>
                </c:pt>
              </c:strCache>
            </c:strRef>
          </c:cat>
          <c:val>
            <c:numRef>
              <c:f>'[Bucks Business Barometer - Time Series Analysis Q2 2022.xlsx]Costs'!$Y$20:$Y$32</c:f>
              <c:numCache>
                <c:formatCode>0%</c:formatCode>
                <c:ptCount val="13"/>
                <c:pt idx="0">
                  <c:v>7.4626865671641784E-2</c:v>
                </c:pt>
                <c:pt idx="1">
                  <c:v>0.23880597014925373</c:v>
                </c:pt>
                <c:pt idx="2">
                  <c:v>0.25373134328358204</c:v>
                </c:pt>
                <c:pt idx="3">
                  <c:v>0.31343283582089554</c:v>
                </c:pt>
                <c:pt idx="4">
                  <c:v>0.34328358208955223</c:v>
                </c:pt>
                <c:pt idx="5">
                  <c:v>0.37313432835820892</c:v>
                </c:pt>
                <c:pt idx="6">
                  <c:v>0.38805970149253732</c:v>
                </c:pt>
                <c:pt idx="7">
                  <c:v>0.41791044776119401</c:v>
                </c:pt>
                <c:pt idx="8">
                  <c:v>0.41791044776119401</c:v>
                </c:pt>
                <c:pt idx="9">
                  <c:v>0.61194029850746268</c:v>
                </c:pt>
                <c:pt idx="10">
                  <c:v>0.73134328358208955</c:v>
                </c:pt>
                <c:pt idx="11">
                  <c:v>0.80597014925373134</c:v>
                </c:pt>
                <c:pt idx="12">
                  <c:v>0.89552238805970152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485-411B-AA6B-FFEC60A5CA23}"/>
            </c:ext>
          </c:extLst>
        </c:ser>
        <c:ser>
          <c:idx val="1"/>
          <c:order val="1"/>
          <c:tx>
            <c:strRef>
              <c:f>'[Bucks Business Barometer - Time Series Analysis Q2 2022.xlsx]Costs'!$Z$19</c:f>
              <c:strCache>
                <c:ptCount val="1"/>
                <c:pt idx="0">
                  <c:v>No increase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'[Bucks Business Barometer - Time Series Analysis Q2 2022.xlsx]Costs'!$X$20:$X$32</c:f>
              <c:strCache>
                <c:ptCount val="13"/>
                <c:pt idx="0">
                  <c:v>Setting up EU subsidiaries</c:v>
                </c:pt>
                <c:pt idx="1">
                  <c:v>Changing supply chains</c:v>
                </c:pt>
                <c:pt idx="2">
                  <c:v>Transportation (importing and exporting goods)</c:v>
                </c:pt>
                <c:pt idx="3">
                  <c:v>Extra tariffs or taxes</c:v>
                </c:pt>
                <c:pt idx="4">
                  <c:v>Debt repayment</c:v>
                </c:pt>
                <c:pt idx="5">
                  <c:v>Recruitment</c:v>
                </c:pt>
                <c:pt idx="6">
                  <c:v>Prices of goods and services imported</c:v>
                </c:pt>
                <c:pt idx="7">
                  <c:v>Staff training</c:v>
                </c:pt>
                <c:pt idx="8">
                  <c:v>Increased red tape</c:v>
                </c:pt>
                <c:pt idx="9">
                  <c:v>Staff wages</c:v>
                </c:pt>
                <c:pt idx="10">
                  <c:v>Transportation (within the UK)</c:v>
                </c:pt>
                <c:pt idx="11">
                  <c:v>Goods / materials</c:v>
                </c:pt>
                <c:pt idx="12">
                  <c:v>Energy</c:v>
                </c:pt>
              </c:strCache>
            </c:strRef>
          </c:cat>
          <c:val>
            <c:numRef>
              <c:f>'[Bucks Business Barometer - Time Series Analysis Q2 2022.xlsx]Costs'!$Z$20:$Z$32</c:f>
              <c:numCache>
                <c:formatCode>0%</c:formatCode>
                <c:ptCount val="13"/>
                <c:pt idx="0">
                  <c:v>4.4776119402985072E-2</c:v>
                </c:pt>
                <c:pt idx="1">
                  <c:v>0.11940298507462686</c:v>
                </c:pt>
                <c:pt idx="2">
                  <c:v>4.4776119402985072E-2</c:v>
                </c:pt>
                <c:pt idx="3">
                  <c:v>7.4626865671641784E-2</c:v>
                </c:pt>
                <c:pt idx="4">
                  <c:v>0.19402985074626866</c:v>
                </c:pt>
                <c:pt idx="5">
                  <c:v>0.13432835820895522</c:v>
                </c:pt>
                <c:pt idx="6">
                  <c:v>2.9850746268656716E-2</c:v>
                </c:pt>
                <c:pt idx="7">
                  <c:v>0.28358208955223879</c:v>
                </c:pt>
                <c:pt idx="8">
                  <c:v>0.26865671641791045</c:v>
                </c:pt>
                <c:pt idx="9">
                  <c:v>0.19402985074626866</c:v>
                </c:pt>
                <c:pt idx="10">
                  <c:v>5.9701492537313432E-2</c:v>
                </c:pt>
                <c:pt idx="11">
                  <c:v>5.9701492537313432E-2</c:v>
                </c:pt>
                <c:pt idx="12">
                  <c:v>2.9850746268656716E-2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485-411B-AA6B-FFEC60A5CA2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44737696"/>
        <c:axId val="744733760"/>
      </c:barChart>
      <c:catAx>
        <c:axId val="7447376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44733760"/>
        <c:crosses val="autoZero"/>
        <c:auto val="1"/>
        <c:lblAlgn val="ctr"/>
        <c:lblOffset val="50"/>
        <c:tickMarkSkip val="1"/>
        <c:noMultiLvlLbl val="0"/>
      </c:catAx>
      <c:valAx>
        <c:axId val="7447337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solidFill>
              <a:schemeClr val="accent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44737696"/>
        <c:crosses val="autoZero"/>
        <c:crossBetween val="between"/>
        <c:majorUnit val="0.1"/>
        <c:minorUnit val="0.1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Sheet5!$C$20</c:f>
              <c:strCache>
                <c:ptCount val="1"/>
                <c:pt idx="0">
                  <c:v>0-17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multiLvlStrRef>
              <c:f>Sheet5!$A$21:$B$25</c:f>
              <c:multiLvlStrCache>
                <c:ptCount val="5"/>
                <c:lvl>
                  <c:pt idx="0">
                    <c:v>Bucks</c:v>
                  </c:pt>
                  <c:pt idx="1">
                    <c:v>England</c:v>
                  </c:pt>
                  <c:pt idx="3">
                    <c:v>Bucks</c:v>
                  </c:pt>
                  <c:pt idx="4">
                    <c:v>England</c:v>
                  </c:pt>
                </c:lvl>
                <c:lvl>
                  <c:pt idx="0">
                    <c:v>2001</c:v>
                  </c:pt>
                  <c:pt idx="3">
                    <c:v>2040 (Projected)</c:v>
                  </c:pt>
                </c:lvl>
              </c:multiLvlStrCache>
            </c:multiLvlStrRef>
          </c:cat>
          <c:val>
            <c:numRef>
              <c:f>Sheet5!$C$21:$C$25</c:f>
              <c:numCache>
                <c:formatCode>General</c:formatCode>
                <c:ptCount val="5"/>
                <c:pt idx="0">
                  <c:v>23.5</c:v>
                </c:pt>
                <c:pt idx="1">
                  <c:v>22.5</c:v>
                </c:pt>
                <c:pt idx="3">
                  <c:v>20.6</c:v>
                </c:pt>
                <c:pt idx="4">
                  <c:v>19.3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244-4B47-912C-550D80E8BC06}"/>
            </c:ext>
          </c:extLst>
        </c:ser>
        <c:ser>
          <c:idx val="1"/>
          <c:order val="1"/>
          <c:tx>
            <c:strRef>
              <c:f>Sheet5!$D$20</c:f>
              <c:strCache>
                <c:ptCount val="1"/>
                <c:pt idx="0">
                  <c:v>18-64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multiLvlStrRef>
              <c:f>Sheet5!$A$21:$B$25</c:f>
              <c:multiLvlStrCache>
                <c:ptCount val="5"/>
                <c:lvl>
                  <c:pt idx="0">
                    <c:v>Bucks</c:v>
                  </c:pt>
                  <c:pt idx="1">
                    <c:v>England</c:v>
                  </c:pt>
                  <c:pt idx="3">
                    <c:v>Bucks</c:v>
                  </c:pt>
                  <c:pt idx="4">
                    <c:v>England</c:v>
                  </c:pt>
                </c:lvl>
                <c:lvl>
                  <c:pt idx="0">
                    <c:v>2001</c:v>
                  </c:pt>
                  <c:pt idx="3">
                    <c:v>2040 (Projected)</c:v>
                  </c:pt>
                </c:lvl>
              </c:multiLvlStrCache>
            </c:multiLvlStrRef>
          </c:cat>
          <c:val>
            <c:numRef>
              <c:f>Sheet5!$D$21:$D$25</c:f>
              <c:numCache>
                <c:formatCode>General</c:formatCode>
                <c:ptCount val="5"/>
                <c:pt idx="0">
                  <c:v>62</c:v>
                </c:pt>
                <c:pt idx="1">
                  <c:v>61.6</c:v>
                </c:pt>
                <c:pt idx="3">
                  <c:v>55</c:v>
                </c:pt>
                <c:pt idx="4">
                  <c:v>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244-4B47-912C-550D80E8BC06}"/>
            </c:ext>
          </c:extLst>
        </c:ser>
        <c:ser>
          <c:idx val="2"/>
          <c:order val="2"/>
          <c:tx>
            <c:strRef>
              <c:f>Sheet5!$E$20</c:f>
              <c:strCache>
                <c:ptCount val="1"/>
                <c:pt idx="0">
                  <c:v>65+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multiLvlStrRef>
              <c:f>Sheet5!$A$21:$B$25</c:f>
              <c:multiLvlStrCache>
                <c:ptCount val="5"/>
                <c:lvl>
                  <c:pt idx="0">
                    <c:v>Bucks</c:v>
                  </c:pt>
                  <c:pt idx="1">
                    <c:v>England</c:v>
                  </c:pt>
                  <c:pt idx="3">
                    <c:v>Bucks</c:v>
                  </c:pt>
                  <c:pt idx="4">
                    <c:v>England</c:v>
                  </c:pt>
                </c:lvl>
                <c:lvl>
                  <c:pt idx="0">
                    <c:v>2001</c:v>
                  </c:pt>
                  <c:pt idx="3">
                    <c:v>2040 (Projected)</c:v>
                  </c:pt>
                </c:lvl>
              </c:multiLvlStrCache>
            </c:multiLvlStrRef>
          </c:cat>
          <c:val>
            <c:numRef>
              <c:f>Sheet5!$E$21:$E$25</c:f>
              <c:numCache>
                <c:formatCode>General</c:formatCode>
                <c:ptCount val="5"/>
                <c:pt idx="0">
                  <c:v>14.6</c:v>
                </c:pt>
                <c:pt idx="1">
                  <c:v>15.8</c:v>
                </c:pt>
                <c:pt idx="3">
                  <c:v>24.4</c:v>
                </c:pt>
                <c:pt idx="4">
                  <c:v>23.8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244-4B47-912C-550D80E8BC06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9"/>
        <c:overlap val="100"/>
        <c:axId val="661268120"/>
        <c:axId val="661265824"/>
      </c:barChart>
      <c:catAx>
        <c:axId val="6612681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61265824"/>
        <c:crosses val="autoZero"/>
        <c:auto val="1"/>
        <c:lblAlgn val="ctr"/>
        <c:lblOffset val="100"/>
        <c:noMultiLvlLbl val="0"/>
      </c:catAx>
      <c:valAx>
        <c:axId val="66126582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6612681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800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9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18E3618-61BA-487F-9E84-824A025E504A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CDD8E62-3500-41D3-B9AA-33FBC4C834FB}">
      <dgm:prSet/>
      <dgm:spPr/>
      <dgm:t>
        <a:bodyPr/>
        <a:lstStyle/>
        <a:p>
          <a:pPr rtl="0"/>
          <a:r>
            <a:rPr lang="en-GB" b="0" dirty="0">
              <a:latin typeface="Calibri"/>
            </a:rPr>
            <a:t>£</a:t>
          </a:r>
          <a:r>
            <a:rPr lang="en-GB" b="0" dirty="0"/>
            <a:t>17.38 billion</a:t>
          </a:r>
          <a:r>
            <a:rPr lang="en-GB" b="0" dirty="0">
              <a:latin typeface="Calibri"/>
            </a:rPr>
            <a:t> (GDP) </a:t>
          </a:r>
          <a:r>
            <a:rPr lang="en-GB" b="0" dirty="0"/>
            <a:t> (2020)</a:t>
          </a:r>
          <a:r>
            <a:rPr lang="en-GB" b="0" dirty="0">
              <a:latin typeface="Calibri"/>
            </a:rPr>
            <a:t> </a:t>
          </a:r>
          <a:endParaRPr lang="en-US" dirty="0"/>
        </a:p>
      </dgm:t>
    </dgm:pt>
    <dgm:pt modelId="{4B2CBF66-9B5A-4592-9FC7-91B1D0E2F2F4}" type="parTrans" cxnId="{D389F5BA-97FA-412D-B8B5-C5DFC48B6362}">
      <dgm:prSet/>
      <dgm:spPr/>
      <dgm:t>
        <a:bodyPr/>
        <a:lstStyle/>
        <a:p>
          <a:endParaRPr lang="en-US"/>
        </a:p>
      </dgm:t>
    </dgm:pt>
    <dgm:pt modelId="{F187F31A-0926-4B66-B96A-C7C2F2D6E431}" type="sibTrans" cxnId="{D389F5BA-97FA-412D-B8B5-C5DFC48B6362}">
      <dgm:prSet/>
      <dgm:spPr/>
      <dgm:t>
        <a:bodyPr/>
        <a:lstStyle/>
        <a:p>
          <a:endParaRPr lang="en-US"/>
        </a:p>
      </dgm:t>
    </dgm:pt>
    <dgm:pt modelId="{A7F346F9-8121-40C5-B8D3-232CE4803B61}">
      <dgm:prSet/>
      <dgm:spPr/>
      <dgm:t>
        <a:bodyPr/>
        <a:lstStyle/>
        <a:p>
          <a:pPr rtl="0"/>
          <a:r>
            <a:rPr lang="en-GB" b="0"/>
            <a:t>£ 29,731 </a:t>
          </a:r>
          <a:r>
            <a:rPr lang="en-GB" b="0">
              <a:latin typeface="Calibri"/>
            </a:rPr>
            <a:t>(</a:t>
          </a:r>
          <a:r>
            <a:rPr lang="en-GB" b="0"/>
            <a:t>GDP per capita)</a:t>
          </a:r>
          <a:r>
            <a:rPr lang="en-GB">
              <a:latin typeface="Calibri"/>
            </a:rPr>
            <a:t> (2020)</a:t>
          </a:r>
          <a:endParaRPr lang="en-US"/>
        </a:p>
      </dgm:t>
    </dgm:pt>
    <dgm:pt modelId="{34C01FFB-11D7-4A77-8134-4916828B3DF6}" type="parTrans" cxnId="{E2FC1909-54F9-4DFA-B91C-F1DAF548A382}">
      <dgm:prSet/>
      <dgm:spPr/>
      <dgm:t>
        <a:bodyPr/>
        <a:lstStyle/>
        <a:p>
          <a:endParaRPr lang="en-US"/>
        </a:p>
      </dgm:t>
    </dgm:pt>
    <dgm:pt modelId="{8F1CFABC-C737-4EE2-B333-0D1D3DFA3EFB}" type="sibTrans" cxnId="{E2FC1909-54F9-4DFA-B91C-F1DAF548A382}">
      <dgm:prSet/>
      <dgm:spPr/>
      <dgm:t>
        <a:bodyPr/>
        <a:lstStyle/>
        <a:p>
          <a:endParaRPr lang="en-US"/>
        </a:p>
      </dgm:t>
    </dgm:pt>
    <dgm:pt modelId="{625CF515-317F-46BF-9B07-6564F1B27C49}">
      <dgm:prSet/>
      <dgm:spPr/>
      <dgm:t>
        <a:bodyPr/>
        <a:lstStyle/>
        <a:p>
          <a:pPr rtl="0"/>
          <a:r>
            <a:rPr lang="en-GB" b="0"/>
            <a:t>31,355</a:t>
          </a:r>
          <a:r>
            <a:rPr lang="en-GB" b="0">
              <a:latin typeface="Calibri"/>
            </a:rPr>
            <a:t> registered</a:t>
          </a:r>
          <a:r>
            <a:rPr lang="en-GB" b="0"/>
            <a:t> </a:t>
          </a:r>
          <a:r>
            <a:rPr lang="en-GB" b="0">
              <a:latin typeface="Calibri"/>
            </a:rPr>
            <a:t>businesses</a:t>
          </a:r>
          <a:r>
            <a:rPr lang="en-GB" b="0"/>
            <a:t> (2022)</a:t>
          </a:r>
          <a:endParaRPr lang="en-US"/>
        </a:p>
      </dgm:t>
    </dgm:pt>
    <dgm:pt modelId="{1B7C412E-3EDF-4C61-8271-2CE0B0329999}" type="parTrans" cxnId="{C11D8C4D-D6AF-42C2-B72E-1087292311C5}">
      <dgm:prSet/>
      <dgm:spPr/>
      <dgm:t>
        <a:bodyPr/>
        <a:lstStyle/>
        <a:p>
          <a:endParaRPr lang="en-US"/>
        </a:p>
      </dgm:t>
    </dgm:pt>
    <dgm:pt modelId="{47B0198B-2790-4C30-93AA-BF138F60CAF6}" type="sibTrans" cxnId="{C11D8C4D-D6AF-42C2-B72E-1087292311C5}">
      <dgm:prSet/>
      <dgm:spPr/>
      <dgm:t>
        <a:bodyPr/>
        <a:lstStyle/>
        <a:p>
          <a:endParaRPr lang="en-US"/>
        </a:p>
      </dgm:t>
    </dgm:pt>
    <dgm:pt modelId="{674CCDDE-2C8C-4725-BA22-7F94EFF38D56}">
      <dgm:prSet/>
      <dgm:spPr/>
      <dgm:t>
        <a:bodyPr/>
        <a:lstStyle/>
        <a:p>
          <a:pPr rtl="0"/>
          <a:r>
            <a:rPr lang="en-GB" b="0" dirty="0"/>
            <a:t>553,100 </a:t>
          </a:r>
          <a:r>
            <a:rPr lang="en-GB" b="0" dirty="0">
              <a:latin typeface="Calibri"/>
            </a:rPr>
            <a:t>population </a:t>
          </a:r>
          <a:r>
            <a:rPr lang="en-GB" b="0" dirty="0"/>
            <a:t>(2021)</a:t>
          </a:r>
          <a:endParaRPr lang="en-US" dirty="0"/>
        </a:p>
      </dgm:t>
    </dgm:pt>
    <dgm:pt modelId="{152D0CBC-0586-4505-84DD-36C14830390C}" type="parTrans" cxnId="{DD32080B-CE16-4DB2-A47F-72920A5F3A1F}">
      <dgm:prSet/>
      <dgm:spPr/>
      <dgm:t>
        <a:bodyPr/>
        <a:lstStyle/>
        <a:p>
          <a:endParaRPr lang="en-US"/>
        </a:p>
      </dgm:t>
    </dgm:pt>
    <dgm:pt modelId="{FD7EB5D1-800B-4F2E-85E9-5597D6E71843}" type="sibTrans" cxnId="{DD32080B-CE16-4DB2-A47F-72920A5F3A1F}">
      <dgm:prSet/>
      <dgm:spPr/>
      <dgm:t>
        <a:bodyPr/>
        <a:lstStyle/>
        <a:p>
          <a:endParaRPr lang="en-US"/>
        </a:p>
      </dgm:t>
    </dgm:pt>
    <dgm:pt modelId="{71BF282A-A569-44A7-8D09-A39BA3A7ECA7}" type="pres">
      <dgm:prSet presAssocID="{D18E3618-61BA-487F-9E84-824A025E504A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433A4059-1C8F-4B24-BA24-16E8A74CA9B6}" type="pres">
      <dgm:prSet presAssocID="{FCDD8E62-3500-41D3-B9AA-33FBC4C834FB}" presName="hierRoot1" presStyleCnt="0"/>
      <dgm:spPr/>
    </dgm:pt>
    <dgm:pt modelId="{AF8F75FF-BDC0-4E78-8904-CF40638C0750}" type="pres">
      <dgm:prSet presAssocID="{FCDD8E62-3500-41D3-B9AA-33FBC4C834FB}" presName="composite" presStyleCnt="0"/>
      <dgm:spPr/>
    </dgm:pt>
    <dgm:pt modelId="{F41A3DAC-EE82-40E3-AD68-537BC45E2561}" type="pres">
      <dgm:prSet presAssocID="{FCDD8E62-3500-41D3-B9AA-33FBC4C834FB}" presName="background" presStyleLbl="node0" presStyleIdx="0" presStyleCnt="4"/>
      <dgm:spPr/>
    </dgm:pt>
    <dgm:pt modelId="{DCA2BC20-43CF-405F-8BAE-FBDBA87EF70F}" type="pres">
      <dgm:prSet presAssocID="{FCDD8E62-3500-41D3-B9AA-33FBC4C834FB}" presName="text" presStyleLbl="fgAcc0" presStyleIdx="0" presStyleCnt="4">
        <dgm:presLayoutVars>
          <dgm:chPref val="3"/>
        </dgm:presLayoutVars>
      </dgm:prSet>
      <dgm:spPr/>
    </dgm:pt>
    <dgm:pt modelId="{3186A7F6-BB10-4C8B-8B8D-D82424800855}" type="pres">
      <dgm:prSet presAssocID="{FCDD8E62-3500-41D3-B9AA-33FBC4C834FB}" presName="hierChild2" presStyleCnt="0"/>
      <dgm:spPr/>
    </dgm:pt>
    <dgm:pt modelId="{73A78770-2188-4DB2-B39A-06E9353A5DEB}" type="pres">
      <dgm:prSet presAssocID="{A7F346F9-8121-40C5-B8D3-232CE4803B61}" presName="hierRoot1" presStyleCnt="0"/>
      <dgm:spPr/>
    </dgm:pt>
    <dgm:pt modelId="{EB45F0B5-1334-4788-95EE-5DC4BBFDAE4B}" type="pres">
      <dgm:prSet presAssocID="{A7F346F9-8121-40C5-B8D3-232CE4803B61}" presName="composite" presStyleCnt="0"/>
      <dgm:spPr/>
    </dgm:pt>
    <dgm:pt modelId="{C523B0EC-5F5F-4080-9D46-A4852102FD04}" type="pres">
      <dgm:prSet presAssocID="{A7F346F9-8121-40C5-B8D3-232CE4803B61}" presName="background" presStyleLbl="node0" presStyleIdx="1" presStyleCnt="4"/>
      <dgm:spPr/>
    </dgm:pt>
    <dgm:pt modelId="{1BFDB0D1-1563-4927-A22B-E83841AC99A1}" type="pres">
      <dgm:prSet presAssocID="{A7F346F9-8121-40C5-B8D3-232CE4803B61}" presName="text" presStyleLbl="fgAcc0" presStyleIdx="1" presStyleCnt="4">
        <dgm:presLayoutVars>
          <dgm:chPref val="3"/>
        </dgm:presLayoutVars>
      </dgm:prSet>
      <dgm:spPr/>
    </dgm:pt>
    <dgm:pt modelId="{EF7D4551-82A4-4EC7-ABA7-D798BD0665E4}" type="pres">
      <dgm:prSet presAssocID="{A7F346F9-8121-40C5-B8D3-232CE4803B61}" presName="hierChild2" presStyleCnt="0"/>
      <dgm:spPr/>
    </dgm:pt>
    <dgm:pt modelId="{D1EBF123-9EA1-480F-B9D0-7F0852163A83}" type="pres">
      <dgm:prSet presAssocID="{625CF515-317F-46BF-9B07-6564F1B27C49}" presName="hierRoot1" presStyleCnt="0"/>
      <dgm:spPr/>
    </dgm:pt>
    <dgm:pt modelId="{F0C973B5-4B49-4BDE-AFCA-83CF47E6D29F}" type="pres">
      <dgm:prSet presAssocID="{625CF515-317F-46BF-9B07-6564F1B27C49}" presName="composite" presStyleCnt="0"/>
      <dgm:spPr/>
    </dgm:pt>
    <dgm:pt modelId="{9D617C24-F598-4D8D-8127-05DA3313D155}" type="pres">
      <dgm:prSet presAssocID="{625CF515-317F-46BF-9B07-6564F1B27C49}" presName="background" presStyleLbl="node0" presStyleIdx="2" presStyleCnt="4"/>
      <dgm:spPr/>
    </dgm:pt>
    <dgm:pt modelId="{F366B387-062D-4DAF-99F7-3D49E4C8A813}" type="pres">
      <dgm:prSet presAssocID="{625CF515-317F-46BF-9B07-6564F1B27C49}" presName="text" presStyleLbl="fgAcc0" presStyleIdx="2" presStyleCnt="4">
        <dgm:presLayoutVars>
          <dgm:chPref val="3"/>
        </dgm:presLayoutVars>
      </dgm:prSet>
      <dgm:spPr/>
    </dgm:pt>
    <dgm:pt modelId="{47635BBF-CAE7-43A8-981F-128A47119E0F}" type="pres">
      <dgm:prSet presAssocID="{625CF515-317F-46BF-9B07-6564F1B27C49}" presName="hierChild2" presStyleCnt="0"/>
      <dgm:spPr/>
    </dgm:pt>
    <dgm:pt modelId="{D80378D3-0A08-4511-A2DD-178309346B25}" type="pres">
      <dgm:prSet presAssocID="{674CCDDE-2C8C-4725-BA22-7F94EFF38D56}" presName="hierRoot1" presStyleCnt="0"/>
      <dgm:spPr/>
    </dgm:pt>
    <dgm:pt modelId="{D41E9DC8-043B-44E1-8AE3-0D491C007785}" type="pres">
      <dgm:prSet presAssocID="{674CCDDE-2C8C-4725-BA22-7F94EFF38D56}" presName="composite" presStyleCnt="0"/>
      <dgm:spPr/>
    </dgm:pt>
    <dgm:pt modelId="{995C2FA1-650E-4B77-883C-40BCB19348ED}" type="pres">
      <dgm:prSet presAssocID="{674CCDDE-2C8C-4725-BA22-7F94EFF38D56}" presName="background" presStyleLbl="node0" presStyleIdx="3" presStyleCnt="4"/>
      <dgm:spPr/>
    </dgm:pt>
    <dgm:pt modelId="{4A70D933-AF70-4847-9E6B-9ED0B8EBB698}" type="pres">
      <dgm:prSet presAssocID="{674CCDDE-2C8C-4725-BA22-7F94EFF38D56}" presName="text" presStyleLbl="fgAcc0" presStyleIdx="3" presStyleCnt="4">
        <dgm:presLayoutVars>
          <dgm:chPref val="3"/>
        </dgm:presLayoutVars>
      </dgm:prSet>
      <dgm:spPr/>
    </dgm:pt>
    <dgm:pt modelId="{C9503DD5-029E-45E4-9BD6-3B8FCF1CD9CF}" type="pres">
      <dgm:prSet presAssocID="{674CCDDE-2C8C-4725-BA22-7F94EFF38D56}" presName="hierChild2" presStyleCnt="0"/>
      <dgm:spPr/>
    </dgm:pt>
  </dgm:ptLst>
  <dgm:cxnLst>
    <dgm:cxn modelId="{E2FC1909-54F9-4DFA-B91C-F1DAF548A382}" srcId="{D18E3618-61BA-487F-9E84-824A025E504A}" destId="{A7F346F9-8121-40C5-B8D3-232CE4803B61}" srcOrd="1" destOrd="0" parTransId="{34C01FFB-11D7-4A77-8134-4916828B3DF6}" sibTransId="{8F1CFABC-C737-4EE2-B333-0D1D3DFA3EFB}"/>
    <dgm:cxn modelId="{DD32080B-CE16-4DB2-A47F-72920A5F3A1F}" srcId="{D18E3618-61BA-487F-9E84-824A025E504A}" destId="{674CCDDE-2C8C-4725-BA22-7F94EFF38D56}" srcOrd="3" destOrd="0" parTransId="{152D0CBC-0586-4505-84DD-36C14830390C}" sibTransId="{FD7EB5D1-800B-4F2E-85E9-5597D6E71843}"/>
    <dgm:cxn modelId="{B642AA28-4BF6-416A-AEFF-A50778D4BCCB}" type="presOf" srcId="{FCDD8E62-3500-41D3-B9AA-33FBC4C834FB}" destId="{DCA2BC20-43CF-405F-8BAE-FBDBA87EF70F}" srcOrd="0" destOrd="0" presId="urn:microsoft.com/office/officeart/2005/8/layout/hierarchy1"/>
    <dgm:cxn modelId="{C11D8C4D-D6AF-42C2-B72E-1087292311C5}" srcId="{D18E3618-61BA-487F-9E84-824A025E504A}" destId="{625CF515-317F-46BF-9B07-6564F1B27C49}" srcOrd="2" destOrd="0" parTransId="{1B7C412E-3EDF-4C61-8271-2CE0B0329999}" sibTransId="{47B0198B-2790-4C30-93AA-BF138F60CAF6}"/>
    <dgm:cxn modelId="{8AA90E86-846B-41F9-BBA9-CA292512F7A5}" type="presOf" srcId="{674CCDDE-2C8C-4725-BA22-7F94EFF38D56}" destId="{4A70D933-AF70-4847-9E6B-9ED0B8EBB698}" srcOrd="0" destOrd="0" presId="urn:microsoft.com/office/officeart/2005/8/layout/hierarchy1"/>
    <dgm:cxn modelId="{D389F5BA-97FA-412D-B8B5-C5DFC48B6362}" srcId="{D18E3618-61BA-487F-9E84-824A025E504A}" destId="{FCDD8E62-3500-41D3-B9AA-33FBC4C834FB}" srcOrd="0" destOrd="0" parTransId="{4B2CBF66-9B5A-4592-9FC7-91B1D0E2F2F4}" sibTransId="{F187F31A-0926-4B66-B96A-C7C2F2D6E431}"/>
    <dgm:cxn modelId="{A5F951C0-42CA-4392-B047-3A54072D7DBB}" type="presOf" srcId="{A7F346F9-8121-40C5-B8D3-232CE4803B61}" destId="{1BFDB0D1-1563-4927-A22B-E83841AC99A1}" srcOrd="0" destOrd="0" presId="urn:microsoft.com/office/officeart/2005/8/layout/hierarchy1"/>
    <dgm:cxn modelId="{4C2186D7-06E9-4F8F-9B3D-38DE269C5219}" type="presOf" srcId="{D18E3618-61BA-487F-9E84-824A025E504A}" destId="{71BF282A-A569-44A7-8D09-A39BA3A7ECA7}" srcOrd="0" destOrd="0" presId="urn:microsoft.com/office/officeart/2005/8/layout/hierarchy1"/>
    <dgm:cxn modelId="{A76E64ED-E3B9-495E-B6A7-00729C8BCE4A}" type="presOf" srcId="{625CF515-317F-46BF-9B07-6564F1B27C49}" destId="{F366B387-062D-4DAF-99F7-3D49E4C8A813}" srcOrd="0" destOrd="0" presId="urn:microsoft.com/office/officeart/2005/8/layout/hierarchy1"/>
    <dgm:cxn modelId="{5E968583-F786-40C1-B3BE-962B45657F68}" type="presParOf" srcId="{71BF282A-A569-44A7-8D09-A39BA3A7ECA7}" destId="{433A4059-1C8F-4B24-BA24-16E8A74CA9B6}" srcOrd="0" destOrd="0" presId="urn:microsoft.com/office/officeart/2005/8/layout/hierarchy1"/>
    <dgm:cxn modelId="{F7355A2E-D629-4B27-9C03-3EEC20F1AE7B}" type="presParOf" srcId="{433A4059-1C8F-4B24-BA24-16E8A74CA9B6}" destId="{AF8F75FF-BDC0-4E78-8904-CF40638C0750}" srcOrd="0" destOrd="0" presId="urn:microsoft.com/office/officeart/2005/8/layout/hierarchy1"/>
    <dgm:cxn modelId="{E5C16B31-884F-4871-BCCE-1FE02F521C8E}" type="presParOf" srcId="{AF8F75FF-BDC0-4E78-8904-CF40638C0750}" destId="{F41A3DAC-EE82-40E3-AD68-537BC45E2561}" srcOrd="0" destOrd="0" presId="urn:microsoft.com/office/officeart/2005/8/layout/hierarchy1"/>
    <dgm:cxn modelId="{E97CED1C-98F7-4219-85CC-7C44F4800FBE}" type="presParOf" srcId="{AF8F75FF-BDC0-4E78-8904-CF40638C0750}" destId="{DCA2BC20-43CF-405F-8BAE-FBDBA87EF70F}" srcOrd="1" destOrd="0" presId="urn:microsoft.com/office/officeart/2005/8/layout/hierarchy1"/>
    <dgm:cxn modelId="{45283D90-24DB-448C-826D-2D2144DAA906}" type="presParOf" srcId="{433A4059-1C8F-4B24-BA24-16E8A74CA9B6}" destId="{3186A7F6-BB10-4C8B-8B8D-D82424800855}" srcOrd="1" destOrd="0" presId="urn:microsoft.com/office/officeart/2005/8/layout/hierarchy1"/>
    <dgm:cxn modelId="{4D953712-6DAE-4F3D-9557-0325AF640A2C}" type="presParOf" srcId="{71BF282A-A569-44A7-8D09-A39BA3A7ECA7}" destId="{73A78770-2188-4DB2-B39A-06E9353A5DEB}" srcOrd="1" destOrd="0" presId="urn:microsoft.com/office/officeart/2005/8/layout/hierarchy1"/>
    <dgm:cxn modelId="{5D259F16-EDB5-4353-A12D-DB34F1FEDAB9}" type="presParOf" srcId="{73A78770-2188-4DB2-B39A-06E9353A5DEB}" destId="{EB45F0B5-1334-4788-95EE-5DC4BBFDAE4B}" srcOrd="0" destOrd="0" presId="urn:microsoft.com/office/officeart/2005/8/layout/hierarchy1"/>
    <dgm:cxn modelId="{FE424BB5-72F4-4584-83AD-8D422F421FA3}" type="presParOf" srcId="{EB45F0B5-1334-4788-95EE-5DC4BBFDAE4B}" destId="{C523B0EC-5F5F-4080-9D46-A4852102FD04}" srcOrd="0" destOrd="0" presId="urn:microsoft.com/office/officeart/2005/8/layout/hierarchy1"/>
    <dgm:cxn modelId="{4F93166F-1BC1-4DE1-B5E7-3D4164A6BE9E}" type="presParOf" srcId="{EB45F0B5-1334-4788-95EE-5DC4BBFDAE4B}" destId="{1BFDB0D1-1563-4927-A22B-E83841AC99A1}" srcOrd="1" destOrd="0" presId="urn:microsoft.com/office/officeart/2005/8/layout/hierarchy1"/>
    <dgm:cxn modelId="{716BFAB9-7E56-4ADB-ADC3-624F06196B5C}" type="presParOf" srcId="{73A78770-2188-4DB2-B39A-06E9353A5DEB}" destId="{EF7D4551-82A4-4EC7-ABA7-D798BD0665E4}" srcOrd="1" destOrd="0" presId="urn:microsoft.com/office/officeart/2005/8/layout/hierarchy1"/>
    <dgm:cxn modelId="{8321A4B0-33DC-4C37-A2B9-B58FA48941DE}" type="presParOf" srcId="{71BF282A-A569-44A7-8D09-A39BA3A7ECA7}" destId="{D1EBF123-9EA1-480F-B9D0-7F0852163A83}" srcOrd="2" destOrd="0" presId="urn:microsoft.com/office/officeart/2005/8/layout/hierarchy1"/>
    <dgm:cxn modelId="{DDDBA5A4-1E03-458F-A75F-15A12F1E35DF}" type="presParOf" srcId="{D1EBF123-9EA1-480F-B9D0-7F0852163A83}" destId="{F0C973B5-4B49-4BDE-AFCA-83CF47E6D29F}" srcOrd="0" destOrd="0" presId="urn:microsoft.com/office/officeart/2005/8/layout/hierarchy1"/>
    <dgm:cxn modelId="{5D47C96E-7302-4090-8199-8F6A30AC3D18}" type="presParOf" srcId="{F0C973B5-4B49-4BDE-AFCA-83CF47E6D29F}" destId="{9D617C24-F598-4D8D-8127-05DA3313D155}" srcOrd="0" destOrd="0" presId="urn:microsoft.com/office/officeart/2005/8/layout/hierarchy1"/>
    <dgm:cxn modelId="{68F2677B-1396-426D-BEE7-47C1F6B5F2B8}" type="presParOf" srcId="{F0C973B5-4B49-4BDE-AFCA-83CF47E6D29F}" destId="{F366B387-062D-4DAF-99F7-3D49E4C8A813}" srcOrd="1" destOrd="0" presId="urn:microsoft.com/office/officeart/2005/8/layout/hierarchy1"/>
    <dgm:cxn modelId="{5C8B6F29-E0ED-4911-9E62-370B65C6E4F3}" type="presParOf" srcId="{D1EBF123-9EA1-480F-B9D0-7F0852163A83}" destId="{47635BBF-CAE7-43A8-981F-128A47119E0F}" srcOrd="1" destOrd="0" presId="urn:microsoft.com/office/officeart/2005/8/layout/hierarchy1"/>
    <dgm:cxn modelId="{0F83A361-D26A-420C-B700-9380F876FFFD}" type="presParOf" srcId="{71BF282A-A569-44A7-8D09-A39BA3A7ECA7}" destId="{D80378D3-0A08-4511-A2DD-178309346B25}" srcOrd="3" destOrd="0" presId="urn:microsoft.com/office/officeart/2005/8/layout/hierarchy1"/>
    <dgm:cxn modelId="{2E7F2881-5EAA-4AC6-B576-13817B48986C}" type="presParOf" srcId="{D80378D3-0A08-4511-A2DD-178309346B25}" destId="{D41E9DC8-043B-44E1-8AE3-0D491C007785}" srcOrd="0" destOrd="0" presId="urn:microsoft.com/office/officeart/2005/8/layout/hierarchy1"/>
    <dgm:cxn modelId="{97BBD438-61F4-487F-A8AD-777F4DC2442E}" type="presParOf" srcId="{D41E9DC8-043B-44E1-8AE3-0D491C007785}" destId="{995C2FA1-650E-4B77-883C-40BCB19348ED}" srcOrd="0" destOrd="0" presId="urn:microsoft.com/office/officeart/2005/8/layout/hierarchy1"/>
    <dgm:cxn modelId="{68C92C87-787D-43B3-8BD9-BEA38BACC85D}" type="presParOf" srcId="{D41E9DC8-043B-44E1-8AE3-0D491C007785}" destId="{4A70D933-AF70-4847-9E6B-9ED0B8EBB698}" srcOrd="1" destOrd="0" presId="urn:microsoft.com/office/officeart/2005/8/layout/hierarchy1"/>
    <dgm:cxn modelId="{86C20FFD-6EFE-4589-B148-BD4278D8EDC1}" type="presParOf" srcId="{D80378D3-0A08-4511-A2DD-178309346B25}" destId="{C9503DD5-029E-45E4-9BD6-3B8FCF1CD9CF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1A3DAC-EE82-40E3-AD68-537BC45E2561}">
      <dsp:nvSpPr>
        <dsp:cNvPr id="0" name=""/>
        <dsp:cNvSpPr/>
      </dsp:nvSpPr>
      <dsp:spPr>
        <a:xfrm>
          <a:off x="2411" y="985676"/>
          <a:ext cx="1721465" cy="109313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A2BC20-43CF-405F-8BAE-FBDBA87EF70F}">
      <dsp:nvSpPr>
        <dsp:cNvPr id="0" name=""/>
        <dsp:cNvSpPr/>
      </dsp:nvSpPr>
      <dsp:spPr>
        <a:xfrm>
          <a:off x="193684" y="1167386"/>
          <a:ext cx="1721465" cy="10931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0" kern="1200" dirty="0">
              <a:latin typeface="Calibri"/>
            </a:rPr>
            <a:t>£</a:t>
          </a:r>
          <a:r>
            <a:rPr lang="en-GB" sz="1400" b="0" kern="1200" dirty="0"/>
            <a:t>17.38 billion</a:t>
          </a:r>
          <a:r>
            <a:rPr lang="en-GB" sz="1400" b="0" kern="1200" dirty="0">
              <a:latin typeface="Calibri"/>
            </a:rPr>
            <a:t> (GDP) </a:t>
          </a:r>
          <a:r>
            <a:rPr lang="en-GB" sz="1400" b="0" kern="1200" dirty="0"/>
            <a:t> (2020)</a:t>
          </a:r>
          <a:r>
            <a:rPr lang="en-GB" sz="1400" b="0" kern="1200" dirty="0">
              <a:latin typeface="Calibri"/>
            </a:rPr>
            <a:t> </a:t>
          </a:r>
          <a:endParaRPr lang="en-US" sz="1400" kern="1200" dirty="0"/>
        </a:p>
      </dsp:txBody>
      <dsp:txXfrm>
        <a:off x="225701" y="1199403"/>
        <a:ext cx="1657431" cy="1029096"/>
      </dsp:txXfrm>
    </dsp:sp>
    <dsp:sp modelId="{C523B0EC-5F5F-4080-9D46-A4852102FD04}">
      <dsp:nvSpPr>
        <dsp:cNvPr id="0" name=""/>
        <dsp:cNvSpPr/>
      </dsp:nvSpPr>
      <dsp:spPr>
        <a:xfrm>
          <a:off x="2106423" y="985676"/>
          <a:ext cx="1721465" cy="109313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FDB0D1-1563-4927-A22B-E83841AC99A1}">
      <dsp:nvSpPr>
        <dsp:cNvPr id="0" name=""/>
        <dsp:cNvSpPr/>
      </dsp:nvSpPr>
      <dsp:spPr>
        <a:xfrm>
          <a:off x="2297697" y="1167386"/>
          <a:ext cx="1721465" cy="10931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0" kern="1200"/>
            <a:t>£ 29,731 </a:t>
          </a:r>
          <a:r>
            <a:rPr lang="en-GB" sz="1400" b="0" kern="1200">
              <a:latin typeface="Calibri"/>
            </a:rPr>
            <a:t>(</a:t>
          </a:r>
          <a:r>
            <a:rPr lang="en-GB" sz="1400" b="0" kern="1200"/>
            <a:t>GDP per capita)</a:t>
          </a:r>
          <a:r>
            <a:rPr lang="en-GB" sz="1400" kern="1200">
              <a:latin typeface="Calibri"/>
            </a:rPr>
            <a:t> (2020)</a:t>
          </a:r>
          <a:endParaRPr lang="en-US" sz="1400" kern="1200"/>
        </a:p>
      </dsp:txBody>
      <dsp:txXfrm>
        <a:off x="2329714" y="1199403"/>
        <a:ext cx="1657431" cy="1029096"/>
      </dsp:txXfrm>
    </dsp:sp>
    <dsp:sp modelId="{9D617C24-F598-4D8D-8127-05DA3313D155}">
      <dsp:nvSpPr>
        <dsp:cNvPr id="0" name=""/>
        <dsp:cNvSpPr/>
      </dsp:nvSpPr>
      <dsp:spPr>
        <a:xfrm>
          <a:off x="4210436" y="985676"/>
          <a:ext cx="1721465" cy="109313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66B387-062D-4DAF-99F7-3D49E4C8A813}">
      <dsp:nvSpPr>
        <dsp:cNvPr id="0" name=""/>
        <dsp:cNvSpPr/>
      </dsp:nvSpPr>
      <dsp:spPr>
        <a:xfrm>
          <a:off x="4401710" y="1167386"/>
          <a:ext cx="1721465" cy="10931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0" kern="1200"/>
            <a:t>31,355</a:t>
          </a:r>
          <a:r>
            <a:rPr lang="en-GB" sz="1400" b="0" kern="1200">
              <a:latin typeface="Calibri"/>
            </a:rPr>
            <a:t> registered</a:t>
          </a:r>
          <a:r>
            <a:rPr lang="en-GB" sz="1400" b="0" kern="1200"/>
            <a:t> </a:t>
          </a:r>
          <a:r>
            <a:rPr lang="en-GB" sz="1400" b="0" kern="1200">
              <a:latin typeface="Calibri"/>
            </a:rPr>
            <a:t>businesses</a:t>
          </a:r>
          <a:r>
            <a:rPr lang="en-GB" sz="1400" b="0" kern="1200"/>
            <a:t> (2022)</a:t>
          </a:r>
          <a:endParaRPr lang="en-US" sz="1400" kern="1200"/>
        </a:p>
      </dsp:txBody>
      <dsp:txXfrm>
        <a:off x="4433727" y="1199403"/>
        <a:ext cx="1657431" cy="1029096"/>
      </dsp:txXfrm>
    </dsp:sp>
    <dsp:sp modelId="{995C2FA1-650E-4B77-883C-40BCB19348ED}">
      <dsp:nvSpPr>
        <dsp:cNvPr id="0" name=""/>
        <dsp:cNvSpPr/>
      </dsp:nvSpPr>
      <dsp:spPr>
        <a:xfrm>
          <a:off x="6314449" y="985676"/>
          <a:ext cx="1721465" cy="109313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70D933-AF70-4847-9E6B-9ED0B8EBB698}">
      <dsp:nvSpPr>
        <dsp:cNvPr id="0" name=""/>
        <dsp:cNvSpPr/>
      </dsp:nvSpPr>
      <dsp:spPr>
        <a:xfrm>
          <a:off x="6505723" y="1167386"/>
          <a:ext cx="1721465" cy="10931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0" kern="1200" dirty="0"/>
            <a:t>553,100 </a:t>
          </a:r>
          <a:r>
            <a:rPr lang="en-GB" sz="1400" b="0" kern="1200" dirty="0">
              <a:latin typeface="Calibri"/>
            </a:rPr>
            <a:t>population </a:t>
          </a:r>
          <a:r>
            <a:rPr lang="en-GB" sz="1400" b="0" kern="1200" dirty="0"/>
            <a:t>(2021)</a:t>
          </a:r>
          <a:endParaRPr lang="en-US" sz="1400" kern="1200" dirty="0"/>
        </a:p>
      </dsp:txBody>
      <dsp:txXfrm>
        <a:off x="6537740" y="1199403"/>
        <a:ext cx="1657431" cy="10290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0.75171</cdr:x>
      <cdr:y>0.32201</cdr:y>
    </cdr:from>
    <cdr:to>
      <cdr:x>0.79108</cdr:x>
      <cdr:y>0.40765</cdr:y>
    </cdr:to>
    <cdr:cxnSp macro="">
      <cdr:nvCxnSpPr>
        <cdr:cNvPr id="3" name="Straight Arrow Connector 2">
          <a:extLst xmlns:a="http://schemas.openxmlformats.org/drawingml/2006/main">
            <a:ext uri="{FF2B5EF4-FFF2-40B4-BE49-F238E27FC236}">
              <a16:creationId xmlns:a16="http://schemas.microsoft.com/office/drawing/2014/main" id="{D2EFC015-2374-9937-B93A-20F1554380D6}"/>
            </a:ext>
          </a:extLst>
        </cdr:cNvPr>
        <cdr:cNvCxnSpPr/>
      </cdr:nvCxnSpPr>
      <cdr:spPr>
        <a:xfrm xmlns:a="http://schemas.openxmlformats.org/drawingml/2006/main" flipV="1">
          <a:off x="6873620" y="1895343"/>
          <a:ext cx="360040" cy="504056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triangle"/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26E3DD-0449-413B-8932-999473206BE2}" type="datetimeFigureOut">
              <a:rPr lang="en-GB" smtClean="0"/>
              <a:t>02/03/2023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24F938-E63C-47AF-B334-C9F2659262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68675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24F938-E63C-47AF-B334-C9F26592623D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207707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None/>
            </a:pPr>
            <a:endParaRPr lang="en-GB" b="0" i="0" dirty="0">
              <a:solidFill>
                <a:srgbClr val="111111"/>
              </a:solidFill>
              <a:effectLst/>
              <a:latin typeface="-apple-system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24F938-E63C-47AF-B334-C9F26592623D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42826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="0" i="0" dirty="0">
              <a:solidFill>
                <a:srgbClr val="374151"/>
              </a:solidFill>
              <a:effectLst/>
              <a:latin typeface="Söhne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24F938-E63C-47AF-B334-C9F26592623D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028157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24F938-E63C-47AF-B334-C9F26592623D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660328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24F938-E63C-47AF-B334-C9F26592623D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252907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GB" b="0" i="0" dirty="0">
              <a:solidFill>
                <a:srgbClr val="374151"/>
              </a:solidFill>
              <a:effectLst/>
              <a:latin typeface="Söhne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24F938-E63C-47AF-B334-C9F26592623D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453624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GB" b="0" i="0" dirty="0">
              <a:solidFill>
                <a:srgbClr val="374151"/>
              </a:solidFill>
              <a:effectLst/>
              <a:latin typeface="Söhne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24F938-E63C-47AF-B334-C9F26592623D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036202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24F938-E63C-47AF-B334-C9F26592623D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184623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24F938-E63C-47AF-B334-C9F26592623D}" type="slidenum">
              <a:rPr lang="en-GB" smtClean="0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92017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162013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24F938-E63C-47AF-B334-C9F26592623D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06664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24F938-E63C-47AF-B334-C9F26592623D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76898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24F938-E63C-47AF-B334-C9F26592623D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47385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24F938-E63C-47AF-B334-C9F26592623D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47859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1200" b="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26BE203-7BE5-4A90-8D99-548D2611E61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927671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24F938-E63C-47AF-B334-C9F26592623D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10110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24F938-E63C-47AF-B334-C9F26592623D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30314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Map&#10;&#10;Description automatically generated">
            <a:extLst>
              <a:ext uri="{FF2B5EF4-FFF2-40B4-BE49-F238E27FC236}">
                <a16:creationId xmlns:a16="http://schemas.microsoft.com/office/drawing/2014/main" id="{97786184-7338-39C9-6C9A-DD58B0D2D32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9F26F1A7-1BC5-15FB-012C-CE3FED0E5C3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37376"/>
            <a:ext cx="9144000" cy="420624"/>
          </a:xfrm>
          <a:prstGeom prst="rect">
            <a:avLst/>
          </a:prstGeom>
        </p:spPr>
      </p:pic>
      <p:pic>
        <p:nvPicPr>
          <p:cNvPr id="14" name="Picture 13" descr="Graphical user interface&#10;&#10;Description automatically generated with low confidence">
            <a:extLst>
              <a:ext uri="{FF2B5EF4-FFF2-40B4-BE49-F238E27FC236}">
                <a16:creationId xmlns:a16="http://schemas.microsoft.com/office/drawing/2014/main" id="{599859C7-AB3D-CCFD-1CD3-8274E220E56A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88"/>
            <a:ext cx="9144000" cy="2090928"/>
          </a:xfrm>
          <a:prstGeom prst="rect">
            <a:avLst/>
          </a:prstGeom>
        </p:spPr>
      </p:pic>
      <p:pic>
        <p:nvPicPr>
          <p:cNvPr id="16" name="Picture 15" descr="Text&#10;&#10;Description automatically generated">
            <a:extLst>
              <a:ext uri="{FF2B5EF4-FFF2-40B4-BE49-F238E27FC236}">
                <a16:creationId xmlns:a16="http://schemas.microsoft.com/office/drawing/2014/main" id="{A0C7525F-9EFC-9DF1-4B86-8FD3D8C7A215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83700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76554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A2BBE-D05D-443B-B118-6FBF07FF63B2}" type="datetimeFigureOut">
              <a:rPr lang="en-GB" smtClean="0"/>
              <a:t>02/03/2023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948FA-43FA-4DCA-9BFA-74F4E732B5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751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A2BBE-D05D-443B-B118-6FBF07FF63B2}" type="datetimeFigureOut">
              <a:rPr lang="en-GB" smtClean="0"/>
              <a:t>02/03/2023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948FA-43FA-4DCA-9BFA-74F4E732B5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73583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A2BBE-D05D-443B-B118-6FBF07FF63B2}" type="datetimeFigureOut">
              <a:rPr lang="en-GB" smtClean="0"/>
              <a:t>02/03/2023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948FA-43FA-4DCA-9BFA-74F4E732B5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01358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F2A483-04F2-45EA-BE92-5749F3EE10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EB48AF9-7AB9-4EF9-80BF-39C0741DC1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33897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5A2484-6147-45F1-8C85-53E62E2714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F9823F-CD4B-4927-80BB-BE954DC45E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03184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F2BFEE-72E3-41A0-9471-C92732D065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244226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E5C9D6-D122-4453-AC39-D5A1EDC71A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123951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563967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074BB2-408E-41B5-9580-59281DC8BA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54EA63-DC63-43BD-B9BB-EB809672D2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1429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8F8DC2-BA55-484D-AB5C-E85B63D3D5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1429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30191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56A62-1D6C-450A-A49F-BFC0D0A19E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731520"/>
            <a:ext cx="7886700" cy="95916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E0EF39-873D-4371-8E3A-9D905AD358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957836-C175-4167-9445-69725FD7C6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4468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8659077-A6D3-4527-A947-50301046FC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0CFB5D7-8338-4F46-8ECB-913AF95DE04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4468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6213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171F4A-1B07-405F-838B-CDE527BEED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27370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3449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A2BBE-D05D-443B-B118-6FBF07FF63B2}" type="datetimeFigureOut">
              <a:rPr lang="en-GB" smtClean="0"/>
              <a:t>02/03/2023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948FA-43FA-4DCA-9BFA-74F4E732B5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3651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E0F0A6-9B60-4DBA-8A7B-A13CC81F5A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764770"/>
            <a:ext cx="2949178" cy="1292629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D1DFF-7A1B-4B80-8BC6-4A0276E65B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2EC080-DB0A-4FF8-B2AA-6EF57A2CDC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9792955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F7FB75-9B2D-4F49-AFFC-AE2A84CD97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CBD55BB-8FAB-4410-BD96-D6537F178C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3F14DF-7A76-43D8-894F-4F6E129C19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064170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44D66B-EEF6-4E18-98A3-7BD0FE24C5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35A750-50BD-4EDB-81E8-291C814DF6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230286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C1E5C7A-F4BA-46B2-8D33-25FE9F6D4AE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723207"/>
            <a:ext cx="1971675" cy="5228706"/>
          </a:xfrm>
        </p:spPr>
        <p:txBody>
          <a:bodyPr vert="eaVert"/>
          <a:lstStyle>
            <a:lvl1pPr>
              <a:defRPr lang="en-GB" dirty="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400DDD-00C9-4A25-BAA7-13B9FE36A0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723207"/>
            <a:ext cx="5800725" cy="522870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709038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F2A483-04F2-45EA-BE92-5749F3EE10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EB48AF9-7AB9-4EF9-80BF-39C0741DC1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45638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5A2484-6147-45F1-8C85-53E62E2714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F9823F-CD4B-4927-80BB-BE954DC45E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921943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F2BFEE-72E3-41A0-9471-C92732D065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244226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E5C9D6-D122-4453-AC39-D5A1EDC71A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123951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6197758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074BB2-408E-41B5-9580-59281DC8BA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54EA63-DC63-43BD-B9BB-EB809672D2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1429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8F8DC2-BA55-484D-AB5C-E85B63D3D5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1429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372005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56A62-1D6C-450A-A49F-BFC0D0A19E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731520"/>
            <a:ext cx="7886700" cy="95916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E0EF39-873D-4371-8E3A-9D905AD358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957836-C175-4167-9445-69725FD7C6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4468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8659077-A6D3-4527-A947-50301046FC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0CFB5D7-8338-4F46-8ECB-913AF95DE04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4468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701916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171F4A-1B07-405F-838B-CDE527BEED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8095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A2BBE-D05D-443B-B118-6FBF07FF63B2}" type="datetimeFigureOut">
              <a:rPr lang="en-GB" smtClean="0"/>
              <a:t>02/03/2023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948FA-43FA-4DCA-9BFA-74F4E732B5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71783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2427966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E0F0A6-9B60-4DBA-8A7B-A13CC81F5A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764770"/>
            <a:ext cx="2949178" cy="1292629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D1DFF-7A1B-4B80-8BC6-4A0276E65B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2EC080-DB0A-4FF8-B2AA-6EF57A2CDC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3700324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F7FB75-9B2D-4F49-AFFC-AE2A84CD97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CBD55BB-8FAB-4410-BD96-D6537F178C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3F14DF-7A76-43D8-894F-4F6E129C19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7706358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44D66B-EEF6-4E18-98A3-7BD0FE24C5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35A750-50BD-4EDB-81E8-291C814DF6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5940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C1E5C7A-F4BA-46B2-8D33-25FE9F6D4AE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723207"/>
            <a:ext cx="1971675" cy="5228706"/>
          </a:xfrm>
        </p:spPr>
        <p:txBody>
          <a:bodyPr vert="eaVert"/>
          <a:lstStyle>
            <a:lvl1pPr>
              <a:defRPr lang="en-GB" dirty="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400DDD-00C9-4A25-BAA7-13B9FE36A0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723207"/>
            <a:ext cx="5800725" cy="522870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860408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883826-6B72-4505-A3EF-46202451B5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D59A3E7-238C-4E8E-AE19-9C9A33C04C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4057CE-C32A-49DE-954B-E2BA233C5C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DFDBA-5A72-4E07-9006-8E252F08F1E4}" type="datetimeFigureOut">
              <a:rPr lang="en-GB" smtClean="0"/>
              <a:t>02/03/2023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1E81F6-37B8-4F40-A3E8-4F0212865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D1492F-966E-48AB-B3BB-133F1092B5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11D18-9202-4AAA-A4CB-A74D01DD93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599837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857F5A-20AC-4900-A3FE-04EB51F8E0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55795F-C0D5-41EF-89F3-847E0B0595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353AB1-2A44-49B5-90EE-ADE719CA76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DFDBA-5A72-4E07-9006-8E252F08F1E4}" type="datetimeFigureOut">
              <a:rPr lang="en-GB" smtClean="0"/>
              <a:t>02/03/2023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661D9F-7D36-4D3F-A0E2-425E3ECD3C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4336F6-ABA3-4AB3-948B-E10DA8B38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11D18-9202-4AAA-A4CB-A74D01DD93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068252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E1D806-12AF-48FC-839F-9D61A31741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6594A5-C7F7-4F3C-BEE0-81931A84E8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F5ACE2-D6A1-4884-A839-BA0501F34A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DFDBA-5A72-4E07-9006-8E252F08F1E4}" type="datetimeFigureOut">
              <a:rPr lang="en-GB" smtClean="0"/>
              <a:t>02/03/2023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EF9642-F855-4DAE-BED8-9102AC9790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086EEF-ADF8-4B23-94AD-555F61A73E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11D18-9202-4AAA-A4CB-A74D01DD93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796387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E17C63-8CDF-499A-9BBC-787102128D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7B27F0-85F3-4D35-939A-22E72039E9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E9C3AA-B83E-48E4-A053-D90BBFB8FC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394559-795C-4C53-B6BB-5D4CCE7EDF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DFDBA-5A72-4E07-9006-8E252F08F1E4}" type="datetimeFigureOut">
              <a:rPr lang="en-GB" smtClean="0"/>
              <a:t>02/03/2023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37F1DE-74C4-4A1C-9BB4-FD37AB492B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960393-4E3F-4CDF-AE94-7AA86904C2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11D18-9202-4AAA-A4CB-A74D01DD93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053761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651523-C02E-4585-9B2C-CC1B5E0FF1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5C1CD9-8033-401D-802A-1720D85A6C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586388-49F3-4868-93D9-A878B458F2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CD53AC3-3B46-40D3-BD7F-7657D5CA42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FDBB6F2-28D4-40EE-91B3-7CC4FBFD3D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8DEE155-B514-4A95-8A6C-035DE51A6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DFDBA-5A72-4E07-9006-8E252F08F1E4}" type="datetimeFigureOut">
              <a:rPr lang="en-GB" smtClean="0"/>
              <a:t>02/03/2023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E6D960D-BB29-4582-AA66-B73FC60BF9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8182A48-9BEB-4001-A6AD-CF30319CE7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11D18-9202-4AAA-A4CB-A74D01DD93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0670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A2BBE-D05D-443B-B118-6FBF07FF63B2}" type="datetimeFigureOut">
              <a:rPr lang="en-GB" smtClean="0"/>
              <a:t>02/03/2023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948FA-43FA-4DCA-9BFA-74F4E732B5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236393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875FB9-CEDF-4D38-87D3-3149D29922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C2E5B07-2642-4ED0-8DAE-C7CEAC1847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DFDBA-5A72-4E07-9006-8E252F08F1E4}" type="datetimeFigureOut">
              <a:rPr lang="en-GB" smtClean="0"/>
              <a:t>02/03/2023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E767C14-B8B5-4867-9524-FE415E89D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9883D4-BD4C-4EF3-8BE2-6EFF153FCC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11D18-9202-4AAA-A4CB-A74D01DD93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937328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AB46DEF-4E8C-469E-93C1-F989EA3B79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DFDBA-5A72-4E07-9006-8E252F08F1E4}" type="datetimeFigureOut">
              <a:rPr lang="en-GB" smtClean="0"/>
              <a:t>02/03/2023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470F822-BD08-46A3-8C1A-C3F7CB77EC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69EE00-8D9B-4FAF-AF6A-6D3DCE3657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11D18-9202-4AAA-A4CB-A74D01DD93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110374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1DEAF5-B1A8-43AD-B0C1-7B74B3875D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A13D26-C995-4C99-A836-138C024090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94EAC4-A93F-4284-BD99-4FF348DB12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181BC7-1064-472E-90B2-5A4C69F622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DFDBA-5A72-4E07-9006-8E252F08F1E4}" type="datetimeFigureOut">
              <a:rPr lang="en-GB" smtClean="0"/>
              <a:t>02/03/2023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802467-C912-4191-ACEA-D59AE5964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A55436-EB8B-4F2D-9389-BD4E09C576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11D18-9202-4AAA-A4CB-A74D01DD93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405963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8EA81A-D047-4ED1-BE57-60AA703E16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5BA0976-4959-4F40-8C65-182A84D1557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CD919F-0D62-40AD-9AB2-F45021218E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B15ADD-3D8B-482F-844C-191DD6E56C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DFDBA-5A72-4E07-9006-8E252F08F1E4}" type="datetimeFigureOut">
              <a:rPr lang="en-GB" smtClean="0"/>
              <a:t>02/03/2023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C457D5-6171-4CD4-8CAC-39D912E2FB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995615-FD7F-43B1-A6FA-66F435D82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11D18-9202-4AAA-A4CB-A74D01DD93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905577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9FB8E2-3110-426C-A49E-D12A6AB5CE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E2A2F1-9DD1-4FCD-AFE7-81103D8DD1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EFDAC4-5236-44A6-A7B4-51641C1D7C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DFDBA-5A72-4E07-9006-8E252F08F1E4}" type="datetimeFigureOut">
              <a:rPr lang="en-GB" smtClean="0"/>
              <a:t>02/03/2023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A51425-1FE3-4287-92C2-954C96F084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AF03C0-EB65-45B0-B91F-5FCACE2F9D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11D18-9202-4AAA-A4CB-A74D01DD93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147279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C2614F1-8072-484B-A1D9-ECC03DBA826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805B39-ADC2-4E7C-B5D1-D12E550433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D2979E-9002-4650-B2DA-6D0F3221E0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DFDBA-5A72-4E07-9006-8E252F08F1E4}" type="datetimeFigureOut">
              <a:rPr lang="en-GB" smtClean="0"/>
              <a:t>02/03/2023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9ECDBA-47CE-4BB9-8C95-8C0B1A199D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13E222-CE1F-42C6-B75B-0501F1DAAB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11D18-9202-4AAA-A4CB-A74D01DD93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8766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A2BBE-D05D-443B-B118-6FBF07FF63B2}" type="datetimeFigureOut">
              <a:rPr lang="en-GB" smtClean="0"/>
              <a:t>02/03/2023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948FA-43FA-4DCA-9BFA-74F4E732B5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9852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A2BBE-D05D-443B-B118-6FBF07FF63B2}" type="datetimeFigureOut">
              <a:rPr lang="en-GB" smtClean="0"/>
              <a:t>02/03/2023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948FA-43FA-4DCA-9BFA-74F4E732B5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4870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A2BBE-D05D-443B-B118-6FBF07FF63B2}" type="datetimeFigureOut">
              <a:rPr lang="en-GB" smtClean="0"/>
              <a:t>02/03/2023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948FA-43FA-4DCA-9BFA-74F4E732B5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6363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A2BBE-D05D-443B-B118-6FBF07FF63B2}" type="datetimeFigureOut">
              <a:rPr lang="en-GB" smtClean="0"/>
              <a:t>02/03/2023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948FA-43FA-4DCA-9BFA-74F4E732B5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6089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A2BBE-D05D-443B-B118-6FBF07FF63B2}" type="datetimeFigureOut">
              <a:rPr lang="en-GB" smtClean="0"/>
              <a:t>02/03/2023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948FA-43FA-4DCA-9BFA-74F4E732B5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8358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5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5.png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CA2BBE-D05D-443B-B118-6FBF07FF63B2}" type="datetimeFigureOut">
              <a:rPr lang="en-GB" smtClean="0"/>
              <a:t>02/03/2023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A948FA-43FA-4DCA-9BFA-74F4E732B58D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6424482"/>
            <a:ext cx="9144000" cy="420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4419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rgbClr val="006965"/>
          </a:solidFill>
          <a:latin typeface="Bebas Neue" panose="020B0606020202050201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b="1" kern="1200">
          <a:solidFill>
            <a:srgbClr val="F58021"/>
          </a:solidFill>
          <a:latin typeface="Gill Sans" panose="020B0502020104020203" pitchFamily="34" charset="-79"/>
          <a:ea typeface="+mn-ea"/>
          <a:cs typeface="Gill Sans" panose="020B0502020104020203" pitchFamily="34" charset="-79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>
              <a:lumMod val="50000"/>
              <a:lumOff val="50000"/>
            </a:schemeClr>
          </a:solidFill>
          <a:latin typeface="Gill Sans" panose="020B0502020104020203" pitchFamily="34" charset="-79"/>
          <a:ea typeface="+mn-ea"/>
          <a:cs typeface="Gill Sans" panose="020B0502020104020203" pitchFamily="34" charset="-79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rgbClr val="B5D137"/>
          </a:solidFill>
          <a:latin typeface="Gill Sans" panose="020B0502020104020203" pitchFamily="34" charset="-79"/>
          <a:ea typeface="+mn-ea"/>
          <a:cs typeface="Gill Sans" panose="020B0502020104020203" pitchFamily="34" charset="-79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rgbClr val="006965"/>
          </a:solidFill>
          <a:latin typeface="Gill Sans" panose="020B0502020104020203" pitchFamily="34" charset="-79"/>
          <a:ea typeface="+mn-ea"/>
          <a:cs typeface="Gill Sans" panose="020B0502020104020203" pitchFamily="34" charset="-79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rgbClr val="92298E"/>
          </a:solidFill>
          <a:latin typeface="Gill Sans" panose="020B0502020104020203" pitchFamily="34" charset="-79"/>
          <a:ea typeface="+mn-ea"/>
          <a:cs typeface="Gill Sans" panose="020B0502020104020203" pitchFamily="34" charset="-79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E5209DB-3681-482E-858A-AE12B81C65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754321"/>
            <a:ext cx="7886700" cy="9363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D6729F-0C21-41FA-A1C9-0CFBDD0BA8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1526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A8DBD-665B-47C2-ABF4-21E041AFF0B7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78367"/>
            <a:ext cx="9144000" cy="879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1645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E5209DB-3681-482E-858A-AE12B81C65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754321"/>
            <a:ext cx="7886700" cy="9363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D6729F-0C21-41FA-A1C9-0CFBDD0BA8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1526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A8DBD-665B-47C2-ABF4-21E041AFF0B7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78367"/>
            <a:ext cx="9144000" cy="879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3897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F95C04B-BF72-4AB5-90BD-9FD1784729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F3370E-172E-419A-B2AE-E666AB4083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AE745C-34F5-4643-B24D-2A6EC45DF9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5DFDBA-5A72-4E07-9006-8E252F08F1E4}" type="datetimeFigureOut">
              <a:rPr lang="en-GB" smtClean="0"/>
              <a:t>02/03/2023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36EE84-8F7B-4132-84E5-FB4D9C1744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B713C5-4C45-4C4C-BDF4-E757A188BB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911D18-9202-4AAA-A4CB-A74D01DD93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8509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mailto:Caroline.Hargrave@buckslep.co.uk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8.png"/><Relationship Id="rId5" Type="http://schemas.openxmlformats.org/officeDocument/2006/relationships/hyperlink" Target="https://www.linkedin.com/company/buckinghamshire-local-enterprise-partnership/" TargetMode="Externa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esolutionfoundation.org/our-work/economic-growth/#:~:text=A%20growing%20economy%20comes%20with,low%2Dto%2Dmiddle%20incomes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326292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6F14D55-6035-4E3C-9107-E7A151D579BF}"/>
              </a:ext>
            </a:extLst>
          </p:cNvPr>
          <p:cNvSpPr txBox="1"/>
          <p:nvPr/>
        </p:nvSpPr>
        <p:spPr>
          <a:xfrm>
            <a:off x="0" y="5517232"/>
            <a:ext cx="9144000" cy="134076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4E94CB3A-A406-4686-879C-D18296D444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6354" y="104081"/>
            <a:ext cx="8558257" cy="706090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GB" sz="3600">
                <a:solidFill>
                  <a:srgbClr val="006965"/>
                </a:solidFill>
                <a:latin typeface="Bebas Neue" panose="020B0606020202050201" pitchFamily="34" charset="0"/>
              </a:rPr>
              <a:t>Claimant Count rate by LEP area (January 2023)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766C934-52B4-4A06-A7C0-6A724C9BCEAE}"/>
              </a:ext>
            </a:extLst>
          </p:cNvPr>
          <p:cNvSpPr txBox="1"/>
          <p:nvPr/>
        </p:nvSpPr>
        <p:spPr>
          <a:xfrm>
            <a:off x="6804248" y="6458377"/>
            <a:ext cx="2173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1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Source: DWP, via NOMIS</a:t>
            </a: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AA1EF67E-E013-42D1-8BF2-658F71036B1B}"/>
              </a:ext>
            </a:extLst>
          </p:cNvPr>
          <p:cNvGraphicFramePr>
            <a:graphicFrameLocks noGrp="1"/>
          </p:cNvGraphicFramePr>
          <p:nvPr/>
        </p:nvGraphicFramePr>
        <p:xfrm>
          <a:off x="-69372" y="885585"/>
          <a:ext cx="9144000" cy="588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42B72FE1-D35A-CFAD-504E-6ECE0B6A14A9}"/>
              </a:ext>
            </a:extLst>
          </p:cNvPr>
          <p:cNvSpPr txBox="1"/>
          <p:nvPr/>
        </p:nvSpPr>
        <p:spPr>
          <a:xfrm>
            <a:off x="3707904" y="1196752"/>
            <a:ext cx="554461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When compared to other LEP areas, Buckinghamshire has the </a:t>
            </a:r>
            <a:r>
              <a:rPr lang="en-GB" sz="1800" b="1">
                <a:latin typeface="Calibri" panose="020F0502020204030204" pitchFamily="34" charset="0"/>
                <a:ea typeface="Times New Roman" panose="02020603050405020304" pitchFamily="18" charset="0"/>
              </a:rPr>
              <a:t>11</a:t>
            </a:r>
            <a:r>
              <a:rPr lang="en-GB" sz="1800" b="1" baseline="3000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</a:t>
            </a:r>
            <a:r>
              <a:rPr lang="en-GB" sz="1800" b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lowest Claimant Count </a:t>
            </a:r>
            <a:r>
              <a:rPr lang="en-GB" sz="180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rate out of 38 LEP areas (up from </a:t>
            </a:r>
            <a:r>
              <a:rPr lang="en-GB" sz="1800" b="1" i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having the fourth lowest rate pre-pandemic</a:t>
            </a:r>
            <a:r>
              <a:rPr lang="en-GB" sz="180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). </a:t>
            </a:r>
            <a:endParaRPr lang="en-GB" sz="18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GB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B956DCE-C526-B93B-09B7-8D972E3EED5E}"/>
              </a:ext>
            </a:extLst>
          </p:cNvPr>
          <p:cNvSpPr txBox="1"/>
          <p:nvPr/>
        </p:nvSpPr>
        <p:spPr>
          <a:xfrm>
            <a:off x="6866273" y="2460901"/>
            <a:ext cx="22083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2.6% </a:t>
            </a:r>
            <a:r>
              <a:rPr lang="en-GB"/>
              <a:t>Claimant Count</a:t>
            </a:r>
          </a:p>
        </p:txBody>
      </p:sp>
    </p:spTree>
    <p:extLst>
      <p:ext uri="{BB962C8B-B14F-4D97-AF65-F5344CB8AC3E}">
        <p14:creationId xmlns:p14="http://schemas.microsoft.com/office/powerpoint/2010/main" val="31502556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AEBAE8DE-AB7C-4856-9521-D3F0AD7C830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23948869"/>
              </p:ext>
            </p:extLst>
          </p:nvPr>
        </p:nvGraphicFramePr>
        <p:xfrm>
          <a:off x="4608513" y="1600200"/>
          <a:ext cx="40767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itle 3">
            <a:extLst>
              <a:ext uri="{FF2B5EF4-FFF2-40B4-BE49-F238E27FC236}">
                <a16:creationId xmlns:a16="http://schemas.microsoft.com/office/drawing/2014/main" id="{A1D593C5-F983-0D02-23A0-6582A793F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ctr">
            <a:normAutofit/>
          </a:bodyPr>
          <a:lstStyle/>
          <a:p>
            <a:r>
              <a:rPr lang="en-GB" dirty="0"/>
              <a:t>Claimant count – January 2023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348C9EDE-CE6B-223B-DD8A-8FFD1A8FFE5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1259278"/>
              </p:ext>
            </p:extLst>
          </p:nvPr>
        </p:nvGraphicFramePr>
        <p:xfrm>
          <a:off x="457200" y="1600200"/>
          <a:ext cx="40767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2569419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13C715-7C4B-B761-476B-F8F148AEB0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60337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>
                <a:latin typeface="Bebas Neue"/>
              </a:rPr>
              <a:t>Labour Market trends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714096-8C71-DF7A-7315-60B389A08B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91126"/>
            <a:ext cx="8229600" cy="510139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 sz="24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Recruitment difficulties</a:t>
            </a:r>
          </a:p>
          <a:p>
            <a:pPr lvl="1"/>
            <a:r>
              <a:rPr lang="en-GB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Fewer people in the labour market </a:t>
            </a:r>
          </a:p>
          <a:p>
            <a:r>
              <a:rPr lang="en-GB" sz="24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Increased Job Postings</a:t>
            </a:r>
          </a:p>
          <a:p>
            <a:pPr lvl="1"/>
            <a:r>
              <a:rPr lang="en-GB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Job postings have </a:t>
            </a:r>
            <a:r>
              <a:rPr lang="en-GB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continually increased in Buckinghamshire from Jan-Dec 2020 to Jan - Dec 2022 despite the pandemic. </a:t>
            </a:r>
            <a:endParaRPr lang="en-GB" sz="1800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GB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Job Postings for </a:t>
            </a:r>
            <a:r>
              <a:rPr lang="en-GB" sz="18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nurses, programmers, sales, customer service, and other administrative occupations saw the biggest change.</a:t>
            </a: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4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Reduced workplace travel </a:t>
            </a:r>
          </a:p>
          <a:p>
            <a:pPr lvl="1"/>
            <a:r>
              <a:rPr lang="en-GB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By October 2022 (the last date for which data was collected) workplace travel was still 30% lower than pre-Covid.</a:t>
            </a:r>
          </a:p>
          <a:p>
            <a:pPr lvl="1"/>
            <a:r>
              <a:rPr lang="en-GB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Travel to railway and bus stations has also decreased and remains 23% below the baseline day. </a:t>
            </a:r>
          </a:p>
          <a:p>
            <a:pPr lvl="1"/>
            <a:endParaRPr lang="en-GB" sz="18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en-GB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GB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GB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2400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041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96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16E125-133C-5625-78C7-CC47415E22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348880"/>
            <a:ext cx="7772400" cy="1470025"/>
          </a:xfrm>
        </p:spPr>
        <p:txBody>
          <a:bodyPr anchor="ctr">
            <a:normAutofit/>
          </a:bodyPr>
          <a:lstStyle/>
          <a:p>
            <a:r>
              <a:rPr lang="en-GB" sz="4300" b="1">
                <a:solidFill>
                  <a:schemeClr val="bg1"/>
                </a:solidFill>
                <a:effectLst/>
                <a:latin typeface="Arial"/>
                <a:ea typeface="Calibri" panose="020F0502020204030204" pitchFamily="34" charset="0"/>
                <a:cs typeface="Arial"/>
              </a:rPr>
              <a:t>Cost of </a:t>
            </a:r>
            <a:r>
              <a:rPr lang="en-GB" sz="4300" b="1">
                <a:solidFill>
                  <a:schemeClr val="bg1"/>
                </a:solidFill>
                <a:latin typeface="Arial"/>
                <a:ea typeface="Calibri" panose="020F0502020204030204" pitchFamily="34" charset="0"/>
                <a:cs typeface="Arial"/>
              </a:rPr>
              <a:t>doing business</a:t>
            </a:r>
            <a:endParaRPr lang="en-GB" sz="43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57981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122A67-7019-7164-D559-1F317772EF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Bebas Neue"/>
              </a:rPr>
              <a:t>summary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E8635B-AE86-570A-7B59-46F50D4EE8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r>
              <a:rPr lang="en-GB" sz="24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cost of doing businesses has risen over recent years </a:t>
            </a:r>
          </a:p>
          <a:p>
            <a:r>
              <a:rPr lang="en-GB" sz="24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high proportion of respondents to the Buckinghamshire Business Barometer survey report rising costs in:</a:t>
            </a:r>
          </a:p>
          <a:p>
            <a:pPr lvl="1"/>
            <a:r>
              <a:rPr lang="en-GB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Energy </a:t>
            </a:r>
          </a:p>
          <a:p>
            <a:pPr lvl="1"/>
            <a:r>
              <a:rPr lang="en-GB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Goods / materials </a:t>
            </a:r>
          </a:p>
          <a:p>
            <a:pPr lvl="1"/>
            <a:r>
              <a:rPr lang="en-GB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Transportation</a:t>
            </a:r>
          </a:p>
          <a:p>
            <a:pPr lvl="1"/>
            <a:r>
              <a:rPr lang="en-GB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Wages  </a:t>
            </a:r>
          </a:p>
          <a:p>
            <a:r>
              <a:rPr lang="en-GB" sz="24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Business rates are often cited as a barrier to growth by small businesses </a:t>
            </a:r>
          </a:p>
          <a:p>
            <a:pPr lvl="1"/>
            <a:endParaRPr lang="en-GB" b="1" dirty="0">
              <a:solidFill>
                <a:srgbClr val="F58021"/>
              </a:solidFill>
            </a:endParaRPr>
          </a:p>
          <a:p>
            <a:pPr lvl="1"/>
            <a:endParaRPr lang="en-GB" b="1" dirty="0">
              <a:solidFill>
                <a:srgbClr val="F5802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53357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5C4784-B67E-6F2C-FBDE-D7383D89AD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r>
              <a:rPr lang="en-GB" sz="3600" dirty="0">
                <a:latin typeface="Bebas Neue"/>
              </a:rPr>
              <a:t>Bucks business barometer respondents reporting increases in costs – Q3 2022</a:t>
            </a:r>
            <a:endParaRPr lang="en-GB" sz="3600" dirty="0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E71FBC18-9370-ABA3-6D68-34F98A29F4EA}"/>
              </a:ext>
            </a:extLst>
          </p:cNvPr>
          <p:cNvGraphicFramePr>
            <a:graphicFrameLocks/>
          </p:cNvGraphicFramePr>
          <p:nvPr/>
        </p:nvGraphicFramePr>
        <p:xfrm>
          <a:off x="534130" y="1607124"/>
          <a:ext cx="8001941" cy="44298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0722932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96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16E125-133C-5625-78C7-CC47415E22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>
            <a:normAutofit/>
          </a:bodyPr>
          <a:lstStyle/>
          <a:p>
            <a:r>
              <a:rPr lang="en-GB" dirty="0">
                <a:solidFill>
                  <a:schemeClr val="bg1"/>
                </a:solidFill>
                <a:latin typeface="Bebas Neue"/>
              </a:rPr>
              <a:t>Innovation and enterprise 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5727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F3DBD3-985F-BD91-61F5-2B81BFC705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Bebas Neue"/>
              </a:rPr>
              <a:t>Future growth 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04C2A0-0E91-2F4C-A633-22AE3F0656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20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Key growth sectors (from an employment perspective) within Buckinghamshire over the next 10 years will be: 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Construction</a:t>
            </a:r>
            <a:r>
              <a:rPr lang="en-GB" sz="20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- HS2, East West Rail, Aylesbury Garden Town related construction activity, and house building program.</a:t>
            </a:r>
            <a:endParaRPr lang="en-US" sz="2000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Film and TV </a:t>
            </a:r>
            <a:r>
              <a:rPr lang="en-GB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 </a:t>
            </a:r>
            <a:r>
              <a:rPr lang="en-GB" sz="20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expansion plans at Pinewood Studios, plus the continuing inward investment boom of the West of London Screen </a:t>
            </a:r>
            <a:r>
              <a:rPr lang="en-GB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Cluster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Life sciences, health and social care -</a:t>
            </a:r>
            <a:r>
              <a:rPr lang="en-GB" sz="20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health needs of an ageing population and  aftermath of the Covid-19 pandemic</a:t>
            </a:r>
            <a:r>
              <a:rPr lang="en-GB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Space</a:t>
            </a:r>
            <a:r>
              <a:rPr lang="en-GB" sz="20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- linked to expansion of the Westcott Space Cluster.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High performance engineering </a:t>
            </a:r>
            <a:r>
              <a:rPr lang="en-GB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 </a:t>
            </a:r>
            <a:r>
              <a:rPr lang="en-GB" sz="20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expansion of the Silverstone Enterprise Zone, and  green technologies (400 companies) to combat climate change</a:t>
            </a:r>
          </a:p>
          <a:p>
            <a:endParaRPr lang="en-GB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85447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96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16E125-133C-5625-78C7-CC47415E22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348880"/>
            <a:ext cx="7772400" cy="1470025"/>
          </a:xfrm>
        </p:spPr>
        <p:txBody>
          <a:bodyPr anchor="ctr">
            <a:normAutofit fontScale="90000"/>
          </a:bodyPr>
          <a:lstStyle/>
          <a:p>
            <a:r>
              <a:rPr lang="en-GB" sz="4300" b="1" dirty="0">
                <a:solidFill>
                  <a:schemeClr val="bg1"/>
                </a:solidFill>
                <a:effectLst/>
                <a:latin typeface="Arial"/>
                <a:ea typeface="Calibri" panose="020F0502020204030204" pitchFamily="34" charset="0"/>
                <a:cs typeface="Arial"/>
              </a:rPr>
              <a:t>Growing and </a:t>
            </a:r>
            <a:r>
              <a:rPr lang="en-GB" sz="4300" b="1" dirty="0">
                <a:solidFill>
                  <a:schemeClr val="bg1"/>
                </a:solidFill>
                <a:latin typeface="Arial"/>
                <a:ea typeface="Calibri" panose="020F0502020204030204" pitchFamily="34" charset="0"/>
                <a:cs typeface="Arial"/>
              </a:rPr>
              <a:t>declining  sectors and occupations</a:t>
            </a:r>
            <a:endParaRPr lang="en-GB" sz="4300" dirty="0">
              <a:solidFill>
                <a:schemeClr val="bg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153897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184FE4-ABCE-343D-F4F0-8CA45582DF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Bebas Neue"/>
              </a:rPr>
              <a:t>Summary 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8494EE-FF85-D14D-D7C6-CD043FA25F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16892"/>
            <a:ext cx="8229600" cy="4753970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GB" sz="24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Occupations that have grown to the greatest extent in Bucks over the last 10 years tend not to require a degree</a:t>
            </a:r>
          </a:p>
          <a:p>
            <a:r>
              <a:rPr lang="en-GB" sz="24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Top three occupations in terms of increase in total employment between 2012 and 2022</a:t>
            </a:r>
            <a:endParaRPr lang="en-GB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GB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Elementary admin and service</a:t>
            </a:r>
          </a:p>
          <a:p>
            <a:pPr lvl="1"/>
            <a:r>
              <a:rPr lang="en-GB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Caring personal service </a:t>
            </a:r>
          </a:p>
          <a:p>
            <a:pPr lvl="1"/>
            <a:r>
              <a:rPr lang="en-GB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Transport and machine drivers and operators</a:t>
            </a:r>
          </a:p>
          <a:p>
            <a:r>
              <a:rPr lang="en-GB" sz="24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Top three occupations in terms of % increase in employment </a:t>
            </a:r>
          </a:p>
          <a:p>
            <a:pPr lvl="1"/>
            <a:r>
              <a:rPr lang="en-GB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Skilled agriculture </a:t>
            </a:r>
          </a:p>
          <a:p>
            <a:pPr lvl="1"/>
            <a:r>
              <a:rPr lang="en-GB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Transport and machine drivers and operators</a:t>
            </a:r>
          </a:p>
          <a:p>
            <a:pPr lvl="1"/>
            <a:r>
              <a:rPr lang="en-GB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Elementary trades</a:t>
            </a:r>
          </a:p>
          <a:p>
            <a:pPr lvl="1"/>
            <a:endParaRPr lang="en-GB" dirty="0"/>
          </a:p>
          <a:p>
            <a:pPr lvl="1"/>
            <a:endParaRPr lang="en-GB" dirty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46113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48CA1E-84E8-1B3F-E7EB-2B8F77CCE2E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/>
              <a:t>About the LEP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7FBE1C-7E92-6874-AC81-4B8230EF403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Ian Barham, Partnership Director</a:t>
            </a:r>
          </a:p>
        </p:txBody>
      </p:sp>
    </p:spTree>
    <p:extLst>
      <p:ext uri="{BB962C8B-B14F-4D97-AF65-F5344CB8AC3E}">
        <p14:creationId xmlns:p14="http://schemas.microsoft.com/office/powerpoint/2010/main" val="3021002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BE0F565A-8853-EC80-9BBB-0F658A530FD0}"/>
              </a:ext>
            </a:extLst>
          </p:cNvPr>
          <p:cNvSpPr txBox="1"/>
          <p:nvPr/>
        </p:nvSpPr>
        <p:spPr>
          <a:xfrm>
            <a:off x="550439" y="28393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en-GB" sz="5400" dirty="0">
                <a:solidFill>
                  <a:srgbClr val="006965"/>
                </a:solidFill>
                <a:latin typeface="Bebas Neue" panose="020B0606020202050201" pitchFamily="34" charset="0"/>
                <a:ea typeface="+mj-ea"/>
                <a:cs typeface="+mj-cs"/>
              </a:rPr>
              <a:t>An Ageing Population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97577E5-B2A2-B13E-2C21-122EFE47C090}"/>
              </a:ext>
            </a:extLst>
          </p:cNvPr>
          <p:cNvSpPr txBox="1"/>
          <p:nvPr/>
        </p:nvSpPr>
        <p:spPr>
          <a:xfrm>
            <a:off x="5076056" y="6189846"/>
            <a:ext cx="5832648" cy="237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GB" sz="1050"/>
              <a:t>Source: ONS (2022)</a:t>
            </a: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6C1277B7-B5FA-C1B2-2CEE-E1F318896EA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00213476"/>
              </p:ext>
            </p:extLst>
          </p:nvPr>
        </p:nvGraphicFramePr>
        <p:xfrm>
          <a:off x="711724" y="1095977"/>
          <a:ext cx="7720552" cy="50184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74169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5BEE82-5C27-E340-A4EF-A0CAEAD187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9" y="213319"/>
            <a:ext cx="8229600" cy="1143000"/>
          </a:xfrm>
        </p:spPr>
        <p:txBody>
          <a:bodyPr anchor="ctr">
            <a:normAutofit/>
          </a:bodyPr>
          <a:lstStyle/>
          <a:p>
            <a:r>
              <a:rPr lang="en-GB"/>
              <a:t>Top job postings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36A52D2-F081-2FAF-6A54-99DEF98B65D4}"/>
              </a:ext>
            </a:extLst>
          </p:cNvPr>
          <p:cNvSpPr txBox="1"/>
          <p:nvPr/>
        </p:nvSpPr>
        <p:spPr>
          <a:xfrm>
            <a:off x="6384100" y="5877272"/>
            <a:ext cx="26108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1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Source: Labour Insight, Burning Glass Technologies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685C590-97B8-716C-8F9B-323A19B893D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161095"/>
            <a:ext cx="9144000" cy="4535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602694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DEE88A-5869-9F6B-A5DB-474A61BBCA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92974"/>
            <a:ext cx="8229600" cy="1143000"/>
          </a:xfrm>
        </p:spPr>
        <p:txBody>
          <a:bodyPr/>
          <a:lstStyle/>
          <a:p>
            <a:r>
              <a:rPr lang="en-GB"/>
              <a:t>Find out more / get involved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920054-EE5C-C6F1-696E-E004C20E58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2057399"/>
            <a:ext cx="8229600" cy="4525963"/>
          </a:xfrm>
        </p:spPr>
        <p:txBody>
          <a:bodyPr>
            <a:normAutofit/>
          </a:bodyPr>
          <a:lstStyle/>
          <a:p>
            <a:r>
              <a:rPr lang="en-GB" sz="2200" b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https://www.buckseconomy.co.uk/</a:t>
            </a:r>
          </a:p>
          <a:p>
            <a:r>
              <a:rPr lang="en-GB" sz="2200" b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Join our </a:t>
            </a:r>
            <a:r>
              <a:rPr lang="en-GB" sz="2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mailing list</a:t>
            </a:r>
            <a:endParaRPr lang="en-GB" sz="2200" b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200" b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Connect with the research team:</a:t>
            </a:r>
          </a:p>
          <a:p>
            <a:pPr marL="0" indent="0">
              <a:buNone/>
            </a:pPr>
            <a:r>
              <a:rPr lang="en-GB" sz="2200" b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Caroline Hargrave– </a:t>
            </a:r>
            <a:r>
              <a:rPr lang="en-GB" sz="2200" b="0" u="sng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GB" sz="2200" b="0" u="sng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aroline.hargrave@buckslep.co.uk</a:t>
            </a:r>
            <a:endParaRPr lang="en-GB" sz="2200" b="0" u="sng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2200" b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James Moorhouse – </a:t>
            </a:r>
            <a:r>
              <a:rPr lang="en-GB" sz="2200" b="0" u="sng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james.moorhouse@buckslep.co.uk</a:t>
            </a:r>
          </a:p>
          <a:p>
            <a:pPr marL="0" indent="0">
              <a:buNone/>
            </a:pPr>
            <a:r>
              <a:rPr lang="en-GB" sz="2200" b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Saad Ehsan     –       </a:t>
            </a:r>
            <a:r>
              <a:rPr lang="en-GB" sz="2200" b="0" u="sng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saad.ehsan@buckslep.co.uk</a:t>
            </a:r>
          </a:p>
          <a:p>
            <a:endParaRPr lang="en-GB" b="0">
              <a:solidFill>
                <a:schemeClr val="tx1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E3E2C8A-FBC6-118E-0F22-35EC028DE15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7584" y="5364511"/>
            <a:ext cx="500087" cy="48869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5C526D0-171A-5713-8C2B-AD28A2AFF7DA}"/>
              </a:ext>
            </a:extLst>
          </p:cNvPr>
          <p:cNvSpPr txBox="1"/>
          <p:nvPr/>
        </p:nvSpPr>
        <p:spPr>
          <a:xfrm>
            <a:off x="1475656" y="5229200"/>
            <a:ext cx="2808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hlinkClick r:id="rId5"/>
              </a:rPr>
              <a:t>Buckinghamshire Local Enterprise Partnership</a:t>
            </a:r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5912C4F-673A-DAD9-FF7E-BF840915350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64088" y="5364511"/>
            <a:ext cx="895350" cy="51435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FED30957-4CF0-E671-C666-8DEE5D564507}"/>
              </a:ext>
            </a:extLst>
          </p:cNvPr>
          <p:cNvSpPr txBox="1"/>
          <p:nvPr/>
        </p:nvSpPr>
        <p:spPr>
          <a:xfrm>
            <a:off x="6092664" y="5424194"/>
            <a:ext cx="2199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0" i="0">
                <a:solidFill>
                  <a:srgbClr val="536471"/>
                </a:solidFill>
                <a:effectLst/>
                <a:latin typeface="TwitterChirp"/>
              </a:rPr>
              <a:t>@BucksLEP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91156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D69939-FF8A-988D-2F9D-4052861B89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721499"/>
          </a:xfrm>
        </p:spPr>
        <p:txBody>
          <a:bodyPr>
            <a:normAutofit fontScale="32500" lnSpcReduction="20000"/>
          </a:bodyPr>
          <a:lstStyle/>
          <a:p>
            <a:r>
              <a:rPr lang="en-GB" sz="6200" b="0" dirty="0">
                <a:solidFill>
                  <a:schemeClr val="tx1"/>
                </a:solidFill>
                <a:latin typeface="Times New Roman"/>
                <a:cs typeface="Gill Sans"/>
              </a:rPr>
              <a:t>A key function of LEPs is to..</a:t>
            </a:r>
          </a:p>
          <a:p>
            <a:endParaRPr lang="en-GB" sz="4500" b="1" i="0" dirty="0">
              <a:solidFill>
                <a:srgbClr val="006965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4500" b="1" i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..provide place-based economic expertise and insight to central and local government to help secure long-term inclusive growth at the local level. </a:t>
            </a:r>
          </a:p>
          <a:p>
            <a:pPr marL="0" indent="0">
              <a:buNone/>
            </a:pPr>
            <a:r>
              <a:rPr lang="en-GB" sz="4500" b="1" i="0" dirty="0">
                <a:effectLst/>
                <a:latin typeface="Montserrat" panose="00000500000000000000" pitchFamily="2" charset="0"/>
              </a:rPr>
              <a:t> </a:t>
            </a:r>
          </a:p>
          <a:p>
            <a:r>
              <a:rPr lang="en-GB" sz="6000" b="0" dirty="0">
                <a:solidFill>
                  <a:schemeClr val="tx1"/>
                </a:solidFill>
                <a:latin typeface="Times New Roman"/>
                <a:cs typeface="Gill Sans"/>
              </a:rPr>
              <a:t>Bucks LEP’s research team produces and analyses economic data and insight to: </a:t>
            </a:r>
          </a:p>
          <a:p>
            <a:pPr lvl="1"/>
            <a:r>
              <a:rPr lang="en-GB" sz="6000" dirty="0">
                <a:solidFill>
                  <a:schemeClr val="tx1"/>
                </a:solidFill>
                <a:latin typeface="Times New Roman"/>
                <a:cs typeface="Gill Sans"/>
              </a:rPr>
              <a:t>Support strategy and policy development (local and national) </a:t>
            </a:r>
          </a:p>
          <a:p>
            <a:pPr lvl="1"/>
            <a:r>
              <a:rPr lang="en-GB" sz="6000" dirty="0">
                <a:solidFill>
                  <a:schemeClr val="tx1"/>
                </a:solidFill>
                <a:latin typeface="Times New Roman"/>
                <a:cs typeface="Gill Sans"/>
              </a:rPr>
              <a:t>Inform project and programme design </a:t>
            </a:r>
          </a:p>
          <a:p>
            <a:pPr lvl="1"/>
            <a:r>
              <a:rPr lang="en-GB" sz="6000" dirty="0">
                <a:solidFill>
                  <a:schemeClr val="tx1"/>
                </a:solidFill>
                <a:latin typeface="Times New Roman"/>
                <a:cs typeface="Gill Sans"/>
              </a:rPr>
              <a:t>Monitor and evaluation the impact of policy and investment </a:t>
            </a:r>
          </a:p>
          <a:p>
            <a:endParaRPr lang="en-GB" sz="6000" b="0" dirty="0">
              <a:solidFill>
                <a:schemeClr val="tx1"/>
              </a:solidFill>
              <a:latin typeface="Times New Roman"/>
              <a:cs typeface="Gill Sans"/>
            </a:endParaRPr>
          </a:p>
          <a:p>
            <a:r>
              <a:rPr lang="en-GB" sz="6000" b="0" dirty="0">
                <a:solidFill>
                  <a:schemeClr val="tx1"/>
                </a:solidFill>
                <a:latin typeface="Times New Roman"/>
                <a:cs typeface="Gill Sans"/>
              </a:rPr>
              <a:t>In 2021 Bucks LEP established the Buckinghamshire Economic Intelligence Observatory.  A key element of which is the Observatory website. The aim of the website is to provide easy access to the latest economic data and insight to those who require it.</a:t>
            </a:r>
          </a:p>
          <a:p>
            <a:pPr marL="0" indent="0">
              <a:buNone/>
            </a:pPr>
            <a:endParaRPr lang="en-GB" sz="6000" b="0" dirty="0">
              <a:solidFill>
                <a:schemeClr val="tx1"/>
              </a:solidFill>
              <a:latin typeface="Times New Roman"/>
              <a:cs typeface="Gill Sans"/>
            </a:endParaRPr>
          </a:p>
          <a:p>
            <a:r>
              <a:rPr lang="en-GB" sz="6000" b="0" dirty="0">
                <a:solidFill>
                  <a:schemeClr val="tx1"/>
                </a:solidFill>
                <a:latin typeface="Times New Roman"/>
                <a:cs typeface="Gill Sans"/>
              </a:rPr>
              <a:t>The website provides data and intelligence on a wide range of topics, including: economic output and productivity; business and innovation; jobs and skills; population; and infrastructure and energy.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80199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135CF9-CE0B-7252-D063-D7C1FC01A8F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/>
              <a:t>Key economic trends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EFC5ABF-A888-53DB-0735-380030673E7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/>
              <a:t>Saad Ehsan, Research Manager</a:t>
            </a:r>
          </a:p>
        </p:txBody>
      </p:sp>
    </p:spTree>
    <p:extLst>
      <p:ext uri="{BB962C8B-B14F-4D97-AF65-F5344CB8AC3E}">
        <p14:creationId xmlns:p14="http://schemas.microsoft.com/office/powerpoint/2010/main" val="42312431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BEA0BB-1C00-44AD-7FCD-72BD40BC1D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The importance of a thriving economy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0EC40D-F36B-87B6-98B1-2791D44110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855" y="1628800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400" b="0" dirty="0">
                <a:solidFill>
                  <a:schemeClr val="tx1"/>
                </a:solidFill>
                <a:latin typeface="Times New Roman"/>
                <a:cs typeface="Gill Sans"/>
              </a:rPr>
              <a:t>“A growing economy comes with improving economic conditions: faster wage growth, increasing employment, and stronger public finances. All of these can help facilitate improvements in the economic position of families [and individuals], </a:t>
            </a:r>
            <a:r>
              <a:rPr lang="en-GB" sz="2400" b="0" i="1" dirty="0">
                <a:solidFill>
                  <a:schemeClr val="tx1"/>
                </a:solidFill>
                <a:latin typeface="Times New Roman"/>
                <a:cs typeface="Gill Sans"/>
              </a:rPr>
              <a:t>particularly those on low-to-middle incomes</a:t>
            </a:r>
            <a:r>
              <a:rPr lang="en-GB" sz="2400" b="0" dirty="0">
                <a:solidFill>
                  <a:schemeClr val="tx1"/>
                </a:solidFill>
                <a:latin typeface="Times New Roman"/>
                <a:cs typeface="Gill Sans"/>
              </a:rPr>
              <a:t>.”</a:t>
            </a:r>
          </a:p>
          <a:p>
            <a:pPr marL="0" indent="0" algn="ctr">
              <a:buNone/>
            </a:pP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GB" sz="2400" dirty="0"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Source: </a:t>
            </a:r>
            <a:r>
              <a:rPr lang="en-GB" sz="2400" u="sng" dirty="0"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hlinkClick r:id="rId3"/>
              </a:rPr>
              <a:t>The Resolution Foundation</a:t>
            </a:r>
            <a:r>
              <a:rPr lang="en-GB" sz="2400" dirty="0"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25914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2152AA-7D88-688B-7C65-64F47AA53F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latin typeface="Bebas Neue"/>
              </a:rPr>
              <a:t>The state of the UK economy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EE6AAB-098D-F5A7-9ABE-54B50B1553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12277"/>
            <a:ext cx="8229600" cy="4525963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en-GB" b="0" dirty="0">
                <a:solidFill>
                  <a:schemeClr val="tx1"/>
                </a:solidFill>
                <a:latin typeface="Times New Roman"/>
                <a:cs typeface="Gill Sans"/>
              </a:rPr>
              <a:t>Stagnation </a:t>
            </a:r>
            <a:endParaRPr lang="en-GB" b="0" dirty="0">
              <a:solidFill>
                <a:schemeClr val="tx1"/>
              </a:solidFill>
              <a:latin typeface="Times New Roman"/>
            </a:endParaRPr>
          </a:p>
          <a:p>
            <a:pPr lvl="1"/>
            <a:r>
              <a:rPr lang="en-GB" b="0" dirty="0">
                <a:solidFill>
                  <a:schemeClr val="tx1"/>
                </a:solidFill>
                <a:latin typeface="Times New Roman"/>
                <a:cs typeface="Gill Sans"/>
              </a:rPr>
              <a:t>slow growth</a:t>
            </a:r>
            <a:r>
              <a:rPr lang="en-GB" dirty="0">
                <a:solidFill>
                  <a:schemeClr val="tx1"/>
                </a:solidFill>
                <a:latin typeface="Times New Roman"/>
                <a:cs typeface="Gill Sans"/>
              </a:rPr>
              <a:t> </a:t>
            </a:r>
            <a:endParaRPr lang="en-GB" dirty="0">
              <a:solidFill>
                <a:schemeClr val="tx1"/>
              </a:solidFill>
              <a:latin typeface="Times New Roman"/>
            </a:endParaRPr>
          </a:p>
          <a:p>
            <a:pPr lvl="1"/>
            <a:r>
              <a:rPr lang="en-GB" b="0" dirty="0">
                <a:solidFill>
                  <a:schemeClr val="tx1"/>
                </a:solidFill>
                <a:latin typeface="Times New Roman"/>
                <a:cs typeface="Gill Sans"/>
              </a:rPr>
              <a:t>weak productivity</a:t>
            </a:r>
            <a:endParaRPr lang="en-GB" b="0" dirty="0">
              <a:solidFill>
                <a:schemeClr val="tx1"/>
              </a:solidFill>
              <a:latin typeface="Times New Roman"/>
            </a:endParaRPr>
          </a:p>
          <a:p>
            <a:r>
              <a:rPr lang="en-GB" b="0" dirty="0">
                <a:solidFill>
                  <a:schemeClr val="tx1"/>
                </a:solidFill>
                <a:latin typeface="Times New Roman"/>
                <a:cs typeface="Gill Sans"/>
              </a:rPr>
              <a:t>Inflation </a:t>
            </a:r>
            <a:endParaRPr lang="en-GB" b="0" dirty="0">
              <a:solidFill>
                <a:schemeClr val="tx1"/>
              </a:solidFill>
              <a:latin typeface="Times New Roman"/>
            </a:endParaRPr>
          </a:p>
          <a:p>
            <a:r>
              <a:rPr lang="en-GB" b="0" dirty="0">
                <a:solidFill>
                  <a:schemeClr val="tx1"/>
                </a:solidFill>
                <a:latin typeface="Times New Roman"/>
                <a:cs typeface="Gill Sans"/>
              </a:rPr>
              <a:t>Labour shortages </a:t>
            </a:r>
            <a:endParaRPr lang="en-GB" b="0" dirty="0">
              <a:solidFill>
                <a:schemeClr val="tx1"/>
              </a:solidFill>
              <a:latin typeface="Times New Roman"/>
            </a:endParaRPr>
          </a:p>
          <a:p>
            <a:r>
              <a:rPr lang="en-GB" b="0" dirty="0">
                <a:solidFill>
                  <a:schemeClr val="tx1"/>
                </a:solidFill>
                <a:latin typeface="Times New Roman"/>
                <a:cs typeface="Gill Sans"/>
              </a:rPr>
              <a:t>Industrial action  </a:t>
            </a:r>
          </a:p>
          <a:p>
            <a:pPr marL="0" indent="0">
              <a:buNone/>
            </a:pPr>
            <a:endParaRPr lang="en-GB" b="0" dirty="0">
              <a:solidFill>
                <a:schemeClr val="tx1"/>
              </a:solidFill>
              <a:latin typeface="Times New Roman"/>
              <a:cs typeface="Gill Sans"/>
            </a:endParaRPr>
          </a:p>
          <a:p>
            <a:pPr marL="0" indent="0">
              <a:buNone/>
            </a:pPr>
            <a:r>
              <a:rPr lang="en-GB" sz="3000" b="0" dirty="0">
                <a:solidFill>
                  <a:schemeClr val="tx1"/>
                </a:solidFill>
                <a:latin typeface="Times New Roman"/>
                <a:cs typeface="Gill Sans"/>
              </a:rPr>
              <a:t>The Growth Plan 2022 makes growth the government’s central economic mission, setting a target of reaching a 2.5% trend rate.</a:t>
            </a:r>
            <a:endParaRPr lang="en-GB" sz="3000" dirty="0">
              <a:solidFill>
                <a:schemeClr val="tx1"/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57816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8F7EBDF-AB5B-6E84-E221-D59CC21CF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ctr">
            <a:normAutofit/>
          </a:bodyPr>
          <a:lstStyle/>
          <a:p>
            <a:r>
              <a:rPr lang="en-GB"/>
              <a:t>Buckinghamshire economy</a:t>
            </a:r>
          </a:p>
        </p:txBody>
      </p:sp>
      <p:graphicFrame>
        <p:nvGraphicFramePr>
          <p:cNvPr id="7" name="Content Placeholder 4">
            <a:extLst>
              <a:ext uri="{FF2B5EF4-FFF2-40B4-BE49-F238E27FC236}">
                <a16:creationId xmlns:a16="http://schemas.microsoft.com/office/drawing/2014/main" id="{209159E1-03D3-27B3-79CC-C13629271FB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689796"/>
              </p:ext>
            </p:extLst>
          </p:nvPr>
        </p:nvGraphicFramePr>
        <p:xfrm>
          <a:off x="539552" y="1268760"/>
          <a:ext cx="8229600" cy="32461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0065830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C86BD5D2-C5B8-8260-D63F-437E3F9BB3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53605"/>
            <a:ext cx="7886700" cy="936368"/>
          </a:xfrm>
        </p:spPr>
        <p:txBody>
          <a:bodyPr>
            <a:normAutofit/>
          </a:bodyPr>
          <a:lstStyle/>
          <a:p>
            <a:r>
              <a:rPr lang="en-GB" sz="2800" dirty="0">
                <a:latin typeface="+mn-lt"/>
                <a:ea typeface="+mn-ea"/>
                <a:cs typeface="+mn-cs"/>
              </a:rPr>
              <a:t>Buckinghamshire performed worse in the pandemic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Content Placeholder 3">
            <a:extLst>
              <a:ext uri="{FF2B5EF4-FFF2-40B4-BE49-F238E27FC236}">
                <a16:creationId xmlns:a16="http://schemas.microsoft.com/office/drawing/2014/main" id="{7F0D8F4C-4CFF-2810-8DA4-23166E0437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142913"/>
          </a:xfrm>
        </p:spPr>
        <p:txBody>
          <a:bodyPr>
            <a:normAutofit/>
          </a:bodyPr>
          <a:lstStyle/>
          <a:p>
            <a:endParaRPr lang="en-GB" sz="2000" dirty="0"/>
          </a:p>
          <a:p>
            <a:endParaRPr lang="en-US" dirty="0"/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662B78A4-987F-B2AB-3149-0335C431649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10860746"/>
              </p:ext>
            </p:extLst>
          </p:nvPr>
        </p:nvGraphicFramePr>
        <p:xfrm>
          <a:off x="788276" y="1102110"/>
          <a:ext cx="7451833" cy="47416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742452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96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16E125-133C-5625-78C7-CC47415E22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348880"/>
            <a:ext cx="7772400" cy="1470025"/>
          </a:xfrm>
        </p:spPr>
        <p:txBody>
          <a:bodyPr anchor="ctr">
            <a:normAutofit/>
          </a:bodyPr>
          <a:lstStyle/>
          <a:p>
            <a:r>
              <a:rPr lang="en-GB" sz="4300" b="1" dirty="0">
                <a:solidFill>
                  <a:schemeClr val="bg1"/>
                </a:solidFill>
                <a:latin typeface="Arial"/>
                <a:cs typeface="Arial"/>
              </a:rPr>
              <a:t>The labour market and Claimant Count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06343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Bucks Skills Hub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9FE3"/>
      </a:accent1>
      <a:accent2>
        <a:srgbClr val="772480"/>
      </a:accent2>
      <a:accent3>
        <a:srgbClr val="D02486"/>
      </a:accent3>
      <a:accent4>
        <a:srgbClr val="A2C617"/>
      </a:accent4>
      <a:accent5>
        <a:srgbClr val="EE7203"/>
      </a:accent5>
      <a:accent6>
        <a:srgbClr val="472665"/>
      </a:accent6>
      <a:hlink>
        <a:srgbClr val="009FE3"/>
      </a:hlink>
      <a:folHlink>
        <a:srgbClr val="77248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ucks Skills hub - Presentation" id="{EE9AC368-B790-4451-A891-23ECF5E3F698}" vid="{7EBD1B38-A5F8-43DE-8DA7-2602B610234C}"/>
    </a:ext>
  </a:extLst>
</a:theme>
</file>

<file path=ppt/theme/theme3.xml><?xml version="1.0" encoding="utf-8"?>
<a:theme xmlns:a="http://schemas.openxmlformats.org/drawingml/2006/main" name="Office Theme">
  <a:themeElements>
    <a:clrScheme name="Bucks Skills Hub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9FE3"/>
      </a:accent1>
      <a:accent2>
        <a:srgbClr val="772480"/>
      </a:accent2>
      <a:accent3>
        <a:srgbClr val="D02486"/>
      </a:accent3>
      <a:accent4>
        <a:srgbClr val="A2C617"/>
      </a:accent4>
      <a:accent5>
        <a:srgbClr val="EE7203"/>
      </a:accent5>
      <a:accent6>
        <a:srgbClr val="472665"/>
      </a:accent6>
      <a:hlink>
        <a:srgbClr val="009FE3"/>
      </a:hlink>
      <a:folHlink>
        <a:srgbClr val="77248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areers in Buckinghamshire" id="{813B0BC7-5340-45E1-AD51-D95C368ACAF8}" vid="{3E1D8F0D-FBB7-4951-8233-5AC7286D943E}"/>
    </a:ext>
  </a:extLst>
</a:theme>
</file>

<file path=ppt/theme/theme4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184EBCA9820A54889BE266E05484C17" ma:contentTypeVersion="1114" ma:contentTypeDescription="Create a new document." ma:contentTypeScope="" ma:versionID="46dfd271ba9da46f7526370c7624b061">
  <xsd:schema xmlns:xsd="http://www.w3.org/2001/XMLSchema" xmlns:xs="http://www.w3.org/2001/XMLSchema" xmlns:p="http://schemas.microsoft.com/office/2006/metadata/properties" xmlns:ns2="bdacb442-bfc7-44df-9acc-2a4df8c8cb38" xmlns:ns3="f381c5e9-0710-4874-9e83-7dea9d48a2b2" targetNamespace="http://schemas.microsoft.com/office/2006/metadata/properties" ma:root="true" ma:fieldsID="5c3aebed903e92f05f3ff92a56d1521f" ns2:_="" ns3:_="">
    <xsd:import namespace="bdacb442-bfc7-44df-9acc-2a4df8c8cb38"/>
    <xsd:import namespace="f381c5e9-0710-4874-9e83-7dea9d48a2b2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2:SharedWithUsers" minOccurs="0"/>
                <xsd:element ref="ns2:SharedWithDetails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dacb442-bfc7-44df-9acc-2a4df8c8cb38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6" nillable="true" ma:displayName="Taxonomy Catch All Column" ma:hidden="true" ma:list="{6639fbd3-ce61-4fa2-9238-2504b05acb09}" ma:internalName="TaxCatchAll" ma:showField="CatchAllData" ma:web="bdacb442-bfc7-44df-9acc-2a4df8c8cb3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81c5e9-0710-4874-9e83-7dea9d48a2b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3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5" nillable="true" ma:taxonomy="true" ma:internalName="lcf76f155ced4ddcb4097134ff3c332f" ma:taxonomyFieldName="MediaServiceImageTags" ma:displayName="Image Tags" ma:readOnly="false" ma:fieldId="{5cf76f15-5ced-4ddc-b409-7134ff3c332f}" ma:taxonomyMulti="true" ma:sspId="1ea9a1c8-df81-41cf-bcb6-b941b67a29a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bdacb442-bfc7-44df-9acc-2a4df8c8cb38">T6W7HYUETC4M-6132631-304674</_dlc_DocId>
    <_dlc_DocIdUrl xmlns="bdacb442-bfc7-44df-9acc-2a4df8c8cb38">
      <Url>https://bucksbusinessfirst.sharepoint.com/sites/btvlep/_layouts/15/DocIdRedir.aspx?ID=T6W7HYUETC4M-6132631-304674</Url>
      <Description>T6W7HYUETC4M-6132631-304674</Description>
    </_dlc_DocIdUrl>
    <lcf76f155ced4ddcb4097134ff3c332f xmlns="f381c5e9-0710-4874-9e83-7dea9d48a2b2">
      <Terms xmlns="http://schemas.microsoft.com/office/infopath/2007/PartnerControls"/>
    </lcf76f155ced4ddcb4097134ff3c332f>
    <TaxCatchAll xmlns="bdacb442-bfc7-44df-9acc-2a4df8c8cb38" xsi:nil="true"/>
  </documentManagement>
</p:properties>
</file>

<file path=customXml/itemProps1.xml><?xml version="1.0" encoding="utf-8"?>
<ds:datastoreItem xmlns:ds="http://schemas.openxmlformats.org/officeDocument/2006/customXml" ds:itemID="{08222AF6-27C3-4A5A-9F84-861CF6FC32BA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031A0A38-4589-420B-B53A-396D79E6F96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C7AF63A-4B33-4B2A-AB0B-EE48A5577A0D}">
  <ds:schemaRefs>
    <ds:schemaRef ds:uri="bdacb442-bfc7-44df-9acc-2a4df8c8cb38"/>
    <ds:schemaRef ds:uri="f381c5e9-0710-4874-9e83-7dea9d48a2b2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4.xml><?xml version="1.0" encoding="utf-8"?>
<ds:datastoreItem xmlns:ds="http://schemas.openxmlformats.org/officeDocument/2006/customXml" ds:itemID="{72238195-AF97-4888-BA2E-8E9F3F1E1A23}">
  <ds:schemaRefs>
    <ds:schemaRef ds:uri="http://purl.org/dc/terms/"/>
    <ds:schemaRef ds:uri="bdacb442-bfc7-44df-9acc-2a4df8c8cb38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http://schemas.microsoft.com/office/2006/documentManagement/types"/>
    <ds:schemaRef ds:uri="http://www.w3.org/XML/1998/namespace"/>
    <ds:schemaRef ds:uri="f381c5e9-0710-4874-9e83-7dea9d48a2b2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1501</TotalTime>
  <Words>836</Words>
  <Application>Microsoft Office PowerPoint</Application>
  <PresentationFormat>On-screen Show (4:3)</PresentationFormat>
  <Paragraphs>118</Paragraphs>
  <Slides>22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22</vt:i4>
      </vt:variant>
    </vt:vector>
  </HeadingPairs>
  <TitlesOfParts>
    <vt:vector size="36" baseType="lpstr">
      <vt:lpstr>-apple-system</vt:lpstr>
      <vt:lpstr>Arial</vt:lpstr>
      <vt:lpstr>Bebas Neue</vt:lpstr>
      <vt:lpstr>Calibri</vt:lpstr>
      <vt:lpstr>Calibri Light</vt:lpstr>
      <vt:lpstr>Gill Sans</vt:lpstr>
      <vt:lpstr>Montserrat</vt:lpstr>
      <vt:lpstr>Söhne</vt:lpstr>
      <vt:lpstr>Times New Roman</vt:lpstr>
      <vt:lpstr>TwitterChirp</vt:lpstr>
      <vt:lpstr>Office Theme</vt:lpstr>
      <vt:lpstr>1_Office Theme</vt:lpstr>
      <vt:lpstr>Office Theme</vt:lpstr>
      <vt:lpstr>2_Office Theme</vt:lpstr>
      <vt:lpstr>PowerPoint Presentation</vt:lpstr>
      <vt:lpstr>About the LEP</vt:lpstr>
      <vt:lpstr>PowerPoint Presentation</vt:lpstr>
      <vt:lpstr>Key economic trends </vt:lpstr>
      <vt:lpstr>The importance of a thriving economy</vt:lpstr>
      <vt:lpstr>The state of the UK economy</vt:lpstr>
      <vt:lpstr>Buckinghamshire economy</vt:lpstr>
      <vt:lpstr>Buckinghamshire performed worse in the pandemic</vt:lpstr>
      <vt:lpstr>The labour market and Claimant Count</vt:lpstr>
      <vt:lpstr>Claimant Count rate by LEP area (January 2023)</vt:lpstr>
      <vt:lpstr>Claimant count – January 2023</vt:lpstr>
      <vt:lpstr>Labour Market trends</vt:lpstr>
      <vt:lpstr>Cost of doing business</vt:lpstr>
      <vt:lpstr>summary</vt:lpstr>
      <vt:lpstr>Bucks business barometer respondents reporting increases in costs – Q3 2022</vt:lpstr>
      <vt:lpstr>Innovation and enterprise </vt:lpstr>
      <vt:lpstr>Future growth </vt:lpstr>
      <vt:lpstr>Growing and declining  sectors and occupations</vt:lpstr>
      <vt:lpstr>Summary </vt:lpstr>
      <vt:lpstr>PowerPoint Presentation</vt:lpstr>
      <vt:lpstr>Top job postings</vt:lpstr>
      <vt:lpstr>Find out more / get involved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Rippon</dc:creator>
  <cp:lastModifiedBy>Saad Ehsan</cp:lastModifiedBy>
  <cp:revision>269</cp:revision>
  <dcterms:created xsi:type="dcterms:W3CDTF">2021-01-27T14:15:31Z</dcterms:created>
  <dcterms:modified xsi:type="dcterms:W3CDTF">2023-03-02T12:36:16Z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0x010100B184EBCA9820A54889BE266E05484C17</vt:lpwstr>
  </property>
  <property fmtid="{D5CDD505-2E9C-101B-9397-08002B2CF9AE}" pid="3" name="_dlc_DocIdItemGuid">
    <vt:lpwstr>da78bfa3-ce86-4136-b7fe-a62dda7d653f</vt:lpwstr>
  </property>
  <property fmtid="{D5CDD505-2E9C-101B-9397-08002B2CF9AE}" pid="4" name="MediaServiceImageTags">
    <vt:lpwstr/>
  </property>
</Properties>
</file>